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2" r:id="rId4"/>
    <p:sldMasterId id="2147483653" r:id="rId5"/>
  </p:sldMasterIdLst>
  <p:notesMasterIdLst>
    <p:notesMasterId r:id="rId15"/>
  </p:notesMasterIdLst>
  <p:handoutMasterIdLst>
    <p:handoutMasterId r:id="rId16"/>
  </p:handoutMasterIdLst>
  <p:sldIdLst>
    <p:sldId id="286" r:id="rId6"/>
    <p:sldId id="324" r:id="rId7"/>
    <p:sldId id="336" r:id="rId8"/>
    <p:sldId id="332" r:id="rId9"/>
    <p:sldId id="348" r:id="rId10"/>
    <p:sldId id="346" r:id="rId11"/>
    <p:sldId id="345" r:id="rId12"/>
    <p:sldId id="349" r:id="rId13"/>
    <p:sldId id="337" r:id="rId1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6EB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01" autoAdjust="0"/>
    <p:restoredTop sz="95878" autoAdjust="0"/>
  </p:normalViewPr>
  <p:slideViewPr>
    <p:cSldViewPr>
      <p:cViewPr>
        <p:scale>
          <a:sx n="75" d="100"/>
          <a:sy n="75" d="100"/>
        </p:scale>
        <p:origin x="-1248" y="-720"/>
      </p:cViewPr>
      <p:guideLst>
        <p:guide orient="horz" pos="2160"/>
        <p:guide pos="2880"/>
      </p:guideLst>
    </p:cSldViewPr>
  </p:slideViewPr>
  <p:outlineViewPr>
    <p:cViewPr>
      <p:scale>
        <a:sx n="33" d="100"/>
        <a:sy n="33" d="100"/>
      </p:scale>
      <p:origin x="0" y="8316"/>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88" d="100"/>
          <a:sy n="88" d="100"/>
        </p:scale>
        <p:origin x="-382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58F352-01AB-49AC-A193-260CE22C845D}" type="datetimeFigureOut">
              <a:rPr lang="fr-FR" smtClean="0"/>
              <a:pPr/>
              <a:t>29/03/2018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84E711-EF71-479E-B0D0-DE67C367A46E}" type="slidenum">
              <a:rPr lang="fr-FR" smtClean="0"/>
              <a:pPr/>
              <a:t>‹N°›</a:t>
            </a:fld>
            <a:endParaRPr lang="fr-FR"/>
          </a:p>
        </p:txBody>
      </p:sp>
    </p:spTree>
    <p:extLst>
      <p:ext uri="{BB962C8B-B14F-4D97-AF65-F5344CB8AC3E}">
        <p14:creationId xmlns="" xmlns:p14="http://schemas.microsoft.com/office/powerpoint/2010/main" val="781231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45373-F691-4A69-B1BA-2ACDA8E9E872}" type="datetimeFigureOut">
              <a:rPr lang="fr-FR" smtClean="0"/>
              <a:pPr/>
              <a:t>29/03/2018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1189C-2AEC-4F02-BD98-A2242E26F5F2}" type="slidenum">
              <a:rPr lang="fr-FR" smtClean="0"/>
              <a:pPr/>
              <a:t>‹N°›</a:t>
            </a:fld>
            <a:endParaRPr lang="fr-FR"/>
          </a:p>
        </p:txBody>
      </p:sp>
    </p:spTree>
    <p:extLst>
      <p:ext uri="{BB962C8B-B14F-4D97-AF65-F5344CB8AC3E}">
        <p14:creationId xmlns="" xmlns:p14="http://schemas.microsoft.com/office/powerpoint/2010/main" val="25618903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0FB609-FB20-4B5F-8EF7-0D60EE83D685}" type="slidenum">
              <a:rPr lang="fr-FR" altLang="fr-FR" smtClean="0"/>
              <a:pPr eaLnBrk="1" hangingPunct="1"/>
              <a:t>1</a:t>
            </a:fld>
            <a:endParaRPr lang="fr-FR" altLang="fr-FR"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FR" alt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0F56836F-0D0D-438E-9A9D-D56D359650EE}" type="slidenum">
              <a:rPr lang="fr-FR"/>
              <a:pPr/>
              <a:t>4</a:t>
            </a:fld>
            <a:endParaRPr lang="fr-FR"/>
          </a:p>
        </p:txBody>
      </p:sp>
      <p:sp>
        <p:nvSpPr>
          <p:cNvPr id="22529" name="Text Box 1"/>
          <p:cNvSpPr txBox="1">
            <a:spLocks noChangeArrowheads="1"/>
          </p:cNvSpPr>
          <p:nvPr/>
        </p:nvSpPr>
        <p:spPr bwMode="auto">
          <a:xfrm>
            <a:off x="0" y="0"/>
            <a:ext cx="1588" cy="1588"/>
          </a:xfrm>
          <a:prstGeom prst="rect">
            <a:avLst/>
          </a:prstGeom>
          <a:noFill/>
          <a:ln w="9525" cap="flat">
            <a:noFill/>
            <a:round/>
            <a:headEnd/>
            <a:tailEnd/>
          </a:ln>
          <a:effectLst/>
        </p:spPr>
        <p:txBody>
          <a:bodyPr lIns="90000" tIns="45000" rIns="90000" bIns="45000"/>
          <a:lstStyle/>
          <a:p>
            <a:pPr hangingPunct="1">
              <a:lnSpc>
                <a:spcPct val="100000"/>
              </a:lnSpc>
            </a:pPr>
            <a:fld id="{E0DFE7F5-C495-4B73-A2BA-ECE52DCCFA76}" type="slidenum">
              <a:rPr lang="fr-FR">
                <a:solidFill>
                  <a:srgbClr val="000000"/>
                </a:solidFill>
                <a:latin typeface="+mn-lt" charset="0"/>
              </a:rPr>
              <a:pPr hangingPunct="1">
                <a:lnSpc>
                  <a:spcPct val="100000"/>
                </a:lnSpc>
              </a:pPr>
              <a:t>4</a:t>
            </a:fld>
            <a:endParaRPr lang="fr-FR">
              <a:solidFill>
                <a:srgbClr val="000000"/>
              </a:solidFill>
              <a:latin typeface="+mn-lt" charset="0"/>
            </a:endParaRPr>
          </a:p>
        </p:txBody>
      </p:sp>
      <p:sp>
        <p:nvSpPr>
          <p:cNvPr id="22530"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2531" name="Rectangle 3"/>
          <p:cNvSpPr txBox="1">
            <a:spLocks noGrp="1" noChangeArrowheads="1"/>
          </p:cNvSpPr>
          <p:nvPr>
            <p:ph type="body" idx="1"/>
          </p:nvPr>
        </p:nvSpPr>
        <p:spPr bwMode="auto">
          <a:xfrm>
            <a:off x="914400" y="4343400"/>
            <a:ext cx="5029200" cy="4114800"/>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Lst>
            </a:pPr>
            <a:endParaRPr lang="fr-FR" sz="2000">
              <a:latin typeface="Arial" charset="0"/>
              <a:ea typeface="Microsoft YaHei"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980C07F3-E509-40C4-81B9-0CDADEA4AD5F}" type="slidenum">
              <a:rPr lang="fr-FR"/>
              <a:pPr/>
              <a:t>5</a:t>
            </a:fld>
            <a:endParaRPr lang="fr-FR"/>
          </a:p>
        </p:txBody>
      </p:sp>
      <p:sp>
        <p:nvSpPr>
          <p:cNvPr id="24577" name="Text Box 1"/>
          <p:cNvSpPr txBox="1">
            <a:spLocks noChangeArrowheads="1"/>
          </p:cNvSpPr>
          <p:nvPr/>
        </p:nvSpPr>
        <p:spPr bwMode="auto">
          <a:xfrm>
            <a:off x="0" y="0"/>
            <a:ext cx="1588" cy="1588"/>
          </a:xfrm>
          <a:prstGeom prst="rect">
            <a:avLst/>
          </a:prstGeom>
          <a:noFill/>
          <a:ln w="9525" cap="flat">
            <a:noFill/>
            <a:round/>
            <a:headEnd/>
            <a:tailEnd/>
          </a:ln>
          <a:effectLst/>
        </p:spPr>
        <p:txBody>
          <a:bodyPr lIns="90000" tIns="45000" rIns="90000" bIns="45000"/>
          <a:lstStyle/>
          <a:p>
            <a:pPr hangingPunct="1">
              <a:lnSpc>
                <a:spcPct val="100000"/>
              </a:lnSpc>
            </a:pPr>
            <a:fld id="{7BB61D20-CAA9-4BDF-9D0D-0952654FE79F}" type="slidenum">
              <a:rPr lang="fr-FR">
                <a:solidFill>
                  <a:srgbClr val="000000"/>
                </a:solidFill>
                <a:latin typeface="+mn-lt" charset="0"/>
              </a:rPr>
              <a:pPr hangingPunct="1">
                <a:lnSpc>
                  <a:spcPct val="100000"/>
                </a:lnSpc>
              </a:pPr>
              <a:t>5</a:t>
            </a:fld>
            <a:endParaRPr lang="fr-FR">
              <a:solidFill>
                <a:srgbClr val="000000"/>
              </a:solidFill>
              <a:latin typeface="+mn-lt" charset="0"/>
            </a:endParaRPr>
          </a:p>
        </p:txBody>
      </p:sp>
      <p:sp>
        <p:nvSpPr>
          <p:cNvPr id="24578" name="Rectangle 2"/>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4579" name="Text Box 3"/>
          <p:cNvSpPr txBox="1">
            <a:spLocks noGrp="1" noChangeArrowheads="1"/>
          </p:cNvSpPr>
          <p:nvPr>
            <p:ph type="body" idx="1"/>
          </p:nvPr>
        </p:nvSpPr>
        <p:spPr bwMode="auto">
          <a:xfrm>
            <a:off x="431800" y="3240088"/>
            <a:ext cx="6335713" cy="4114800"/>
          </a:xfrm>
          <a:prstGeom prst="rect">
            <a:avLst/>
          </a:prstGeom>
          <a:noFill/>
          <a:ln cap="flat">
            <a:round/>
            <a:headEnd/>
            <a:tailEnd/>
          </a:ln>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 pos="5791200" algn="l"/>
              </a:tabLst>
            </a:pPr>
            <a:r>
              <a:rPr lang="fr-FR" sz="2000">
                <a:latin typeface="Arial" charset="0"/>
                <a:ea typeface="Microsoft YaHei" charset="-122"/>
              </a:rPr>
              <a:t>Ces quelques exemples montrent que les systèmes d'informations géographiques ou SIG permettent à l'apprenant de repérer des informations d'une très  le sig permet à l’élève de saisir grande diversité sur un même support qui est la planète Terre. L'utilisation des requêtes attributaires autorise l'analyse et la mise en relation des informations afin de poser des problèmes, de formuler des hypothèses voire de résoudre une énigme scientifique. Les SIGs trouvent ainsi naturellement leur place dans la formation de l'élève. L’utilisation des SIG par les élèves est simple et intuitive, elle ne nécessite pas un long apprentissage. Les applications possibles sont nombreuses en SVT (en biologie et en géologie, de la classe de seconde à la classe de terminale). Utilisés régulièrement, de tels outils pourraient trouver leur place dans les travaux pratiques en lycée mais sans doute également au collège. </a:t>
            </a:r>
            <a:r>
              <a:rPr lang="fr-FR">
                <a:solidFill>
                  <a:srgbClr val="1E0284"/>
                </a:solidFill>
                <a:latin typeface="Arial" charset="0"/>
                <a:ea typeface="Microsoft YaHei" charset="-122"/>
              </a:rPr>
              <a:t>ne nécessitant  pas un long apprentissage.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A9D9EFF5-C53E-4818-AF5C-668AE9083192}" type="slidenum">
              <a:rPr lang="fr-FR"/>
              <a:pPr/>
              <a:t>6</a:t>
            </a:fld>
            <a:endParaRPr lang="fr-FR"/>
          </a:p>
        </p:txBody>
      </p:sp>
      <p:sp>
        <p:nvSpPr>
          <p:cNvPr id="2662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6626" name="Text Box 2"/>
          <p:cNvSpPr txBox="1">
            <a:spLocks noGrp="1" noChangeArrowheads="1"/>
          </p:cNvSpPr>
          <p:nvPr>
            <p:ph type="body" idx="1"/>
          </p:nvPr>
        </p:nvSpPr>
        <p:spPr bwMode="auto">
          <a:xfrm>
            <a:off x="0" y="0"/>
            <a:ext cx="1588" cy="1588"/>
          </a:xfrm>
          <a:prstGeom prst="rect">
            <a:avLst/>
          </a:prstGeom>
          <a:noFill/>
          <a:ln cap="flat">
            <a:round/>
            <a:headEnd/>
            <a:tailEnd/>
          </a:ln>
        </p:spPr>
        <p:txBody>
          <a:bodyPr lIns="90000" tIns="45000" rIns="90000" bIns="45000"/>
          <a:lstStyle/>
          <a:p>
            <a:pPr marL="215900" indent="-214313" eaLnBrk="1">
              <a:spcBef>
                <a:spcPct val="0"/>
              </a:spcBef>
            </a:pPr>
            <a:r>
              <a:rPr lang="fr-FR" sz="2000">
                <a:latin typeface="Arial" charset="0"/>
                <a:ea typeface="Microsoft YaHei" charset="-122"/>
              </a:rPr>
              <a:t>EnseignaNt qui professionnaLise le sig en sigE</a:t>
            </a:r>
          </a:p>
        </p:txBody>
      </p:sp>
      <p:sp>
        <p:nvSpPr>
          <p:cNvPr id="26627" name="Text Box 3"/>
          <p:cNvSpPr txBox="1">
            <a:spLocks noChangeArrowheads="1"/>
          </p:cNvSpPr>
          <p:nvPr/>
        </p:nvSpPr>
        <p:spPr bwMode="auto">
          <a:xfrm>
            <a:off x="0" y="0"/>
            <a:ext cx="1588" cy="1588"/>
          </a:xfrm>
          <a:prstGeom prst="rect">
            <a:avLst/>
          </a:prstGeom>
          <a:noFill/>
          <a:ln w="9525" cap="flat">
            <a:noFill/>
            <a:round/>
            <a:headEnd/>
            <a:tailEnd/>
          </a:ln>
          <a:effectLst/>
        </p:spPr>
        <p:txBody>
          <a:bodyPr lIns="90000" tIns="45000" rIns="90000" bIns="45000"/>
          <a:lstStyle/>
          <a:p>
            <a:pPr hangingPunct="1">
              <a:lnSpc>
                <a:spcPct val="100000"/>
              </a:lnSpc>
            </a:pPr>
            <a:fld id="{C64BFCF8-8AEE-4818-910F-EBA2187C1A7F}" type="slidenum">
              <a:rPr lang="fr-FR">
                <a:solidFill>
                  <a:srgbClr val="000000"/>
                </a:solidFill>
                <a:latin typeface="+mn-lt" charset="0"/>
              </a:rPr>
              <a:pPr hangingPunct="1">
                <a:lnSpc>
                  <a:spcPct val="100000"/>
                </a:lnSpc>
              </a:pPr>
              <a:t>6</a:t>
            </a:fld>
            <a:endParaRPr lang="fr-FR">
              <a:solidFill>
                <a:srgbClr val="000000"/>
              </a:solidFill>
              <a:latin typeface="+mn-lt"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Espace réservé des commentaires 2"/>
          <p:cNvSpPr txBox="1">
            <a:spLocks noGrp="1"/>
          </p:cNvSpPr>
          <p:nvPr>
            <p:ph type="body" sz="quarter" idx="1"/>
          </p:nvPr>
        </p:nvSpPr>
        <p:spPr>
          <a:xfrm>
            <a:off x="0" y="0"/>
            <a:ext cx="360" cy="360"/>
          </a:xfrm>
        </p:spPr>
        <p:txBody>
          <a:bodyPr wrap="square" lIns="90000" tIns="45000" rIns="90000" bIns="45000" anchor="t"/>
          <a:lstStyle/>
          <a:p>
            <a:pPr lvl="0"/>
            <a:r>
              <a:rPr lang="fr-FR" sz="1800"/>
              <a:t>Christine</a:t>
            </a:r>
          </a:p>
        </p:txBody>
      </p:sp>
      <p:sp>
        <p:nvSpPr>
          <p:cNvPr id="4" name="Espace réservé du numéro de diapositive 3"/>
          <p:cNvSpPr txBox="1">
            <a:spLocks noGrp="1"/>
          </p:cNvSpPr>
          <p:nvPr>
            <p:ph type="sldNum" sz="quarter" idx="8"/>
          </p:nvPr>
        </p:nvSpPr>
        <p:spPr>
          <a:xfrm>
            <a:off x="0" y="0"/>
            <a:ext cx="360" cy="360"/>
          </a:xfrm>
        </p:spPr>
        <p:txBody>
          <a:bodyPr wrap="square" lIns="90000" tIns="45000" rIns="90000" bIns="45000" anchor="t"/>
          <a:lstStyle/>
          <a:p>
            <a:pPr lvl="0" algn="l"/>
            <a:fld id="{0A007A5C-D540-47D2-B493-19B0F3FC0D18}" type="slidenum">
              <a:rPr/>
              <a:pPr lvl="0" algn="l"/>
              <a:t>7</a:t>
            </a:fld>
            <a:endParaRPr lang="fr-FR">
              <a:solidFill>
                <a:srgbClr val="000000"/>
              </a:solidFill>
              <a:latin typeface="Arial" pitchFamily="18"/>
              <a:ea typeface="+mn-ea" pitchFamily="2"/>
              <a:cs typeface="Arial"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D3B79F-C65B-48F5-BD50-02B5C6647F97}" type="slidenum">
              <a:rPr lang="fr-FR"/>
              <a:pPr/>
              <a:t>9</a:t>
            </a:fld>
            <a:endParaRPr lang="fr-FR"/>
          </a:p>
        </p:txBody>
      </p:sp>
      <p:sp>
        <p:nvSpPr>
          <p:cNvPr id="30721"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marL="215900" indent="-214313" eaLnBrk="1">
              <a:spcBef>
                <a:spcPct val="0"/>
              </a:spcBef>
              <a:tabLst>
                <a:tab pos="723900" algn="l"/>
                <a:tab pos="1447800" algn="l"/>
                <a:tab pos="2171700" algn="l"/>
                <a:tab pos="2895600" algn="l"/>
                <a:tab pos="3619500" algn="l"/>
                <a:tab pos="4343400" algn="l"/>
                <a:tab pos="5067300" algn="l"/>
              </a:tabLst>
            </a:pPr>
            <a:endParaRPr lang="fr-FR" sz="2000">
              <a:latin typeface="Arial" charset="0"/>
              <a:ea typeface="Microsoft YaHei"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68313" y="3573463"/>
            <a:ext cx="4038600" cy="86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59313" y="3573463"/>
            <a:ext cx="4038600" cy="86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3050" y="2060575"/>
            <a:ext cx="2074863" cy="23780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95288" y="2060575"/>
            <a:ext cx="6075362" cy="23780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412875"/>
            <a:ext cx="40386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412875"/>
            <a:ext cx="4038600"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975"/>
            <a:ext cx="2057400" cy="58959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53975"/>
            <a:ext cx="6019800" cy="5895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91313" y="188913"/>
            <a:ext cx="2078037" cy="593725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88913"/>
            <a:ext cx="6081713" cy="593725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79388" y="6310313"/>
            <a:ext cx="4243387"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5175" y="6310313"/>
            <a:ext cx="4244975" cy="358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61150" y="188913"/>
            <a:ext cx="2159000" cy="64801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79388" y="188913"/>
            <a:ext cx="6329362" cy="64801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4.xml"/><Relationship Id="rId16"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32" name="Image 5" descr="Logo.png"/>
          <p:cNvPicPr>
            <a:picLocks noChangeAspect="1"/>
          </p:cNvPicPr>
          <p:nvPr/>
        </p:nvPicPr>
        <p:blipFill>
          <a:blip r:embed="rId13" cstate="print"/>
          <a:srcRect/>
          <a:stretch>
            <a:fillRect/>
          </a:stretch>
        </p:blipFill>
        <p:spPr bwMode="auto">
          <a:xfrm>
            <a:off x="0" y="0"/>
            <a:ext cx="3657600" cy="1411288"/>
          </a:xfrm>
          <a:prstGeom prst="rect">
            <a:avLst/>
          </a:prstGeom>
          <a:noFill/>
          <a:ln w="9525">
            <a:noFill/>
            <a:miter lim="800000"/>
            <a:headEnd/>
            <a:tailEnd/>
          </a:ln>
        </p:spPr>
      </p:pic>
      <p:pic>
        <p:nvPicPr>
          <p:cNvPr id="1034" name="Image 8" descr="EnPiedExcelPaysage.png"/>
          <p:cNvPicPr>
            <a:picLocks noChangeAspect="1"/>
          </p:cNvPicPr>
          <p:nvPr/>
        </p:nvPicPr>
        <p:blipFill>
          <a:blip r:embed="rId14" cstate="print"/>
          <a:srcRect/>
          <a:stretch>
            <a:fillRect/>
          </a:stretch>
        </p:blipFill>
        <p:spPr bwMode="auto">
          <a:xfrm>
            <a:off x="0" y="6610350"/>
            <a:ext cx="9144000" cy="176213"/>
          </a:xfrm>
          <a:prstGeom prst="rect">
            <a:avLst/>
          </a:prstGeom>
          <a:noFill/>
          <a:ln w="9525">
            <a:noFill/>
            <a:miter lim="800000"/>
            <a:headEnd/>
            <a:tailEnd/>
          </a:ln>
        </p:spPr>
      </p:pic>
      <p:sp>
        <p:nvSpPr>
          <p:cNvPr id="1035" name="Rectangle 11"/>
          <p:cNvSpPr>
            <a:spLocks noGrp="1" noChangeArrowheads="1"/>
          </p:cNvSpPr>
          <p:nvPr>
            <p:ph type="title"/>
          </p:nvPr>
        </p:nvSpPr>
        <p:spPr bwMode="auto">
          <a:xfrm>
            <a:off x="446088" y="189706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Titrage de niveau 1</a:t>
            </a:r>
          </a:p>
        </p:txBody>
      </p:sp>
      <p:sp>
        <p:nvSpPr>
          <p:cNvPr id="1038" name="Rectangle 14"/>
          <p:cNvSpPr>
            <a:spLocks noGrp="1" noChangeArrowheads="1"/>
          </p:cNvSpPr>
          <p:nvPr>
            <p:ph type="body" idx="1"/>
          </p:nvPr>
        </p:nvSpPr>
        <p:spPr bwMode="auto">
          <a:xfrm>
            <a:off x="468313" y="3832225"/>
            <a:ext cx="8229600" cy="96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Sous titre de niveau 2</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rtl="0" eaLnBrk="1" fontAlgn="base" hangingPunct="1">
        <a:spcBef>
          <a:spcPct val="0"/>
        </a:spcBef>
        <a:spcAft>
          <a:spcPct val="0"/>
        </a:spcAft>
        <a:defRPr sz="6600" kern="1200">
          <a:solidFill>
            <a:srgbClr val="00AFE6"/>
          </a:solidFill>
          <a:latin typeface="+mj-lt"/>
          <a:ea typeface="+mj-ea"/>
          <a:cs typeface="+mj-cs"/>
        </a:defRPr>
      </a:lvl1pPr>
      <a:lvl2pPr algn="l" rtl="0" eaLnBrk="1" fontAlgn="base" hangingPunct="1">
        <a:spcBef>
          <a:spcPct val="0"/>
        </a:spcBef>
        <a:spcAft>
          <a:spcPct val="0"/>
        </a:spcAft>
        <a:defRPr sz="6600">
          <a:solidFill>
            <a:srgbClr val="00AFE6"/>
          </a:solidFill>
          <a:latin typeface="Calibri" pitchFamily="34" charset="0"/>
        </a:defRPr>
      </a:lvl2pPr>
      <a:lvl3pPr algn="l" rtl="0" eaLnBrk="1" fontAlgn="base" hangingPunct="1">
        <a:spcBef>
          <a:spcPct val="0"/>
        </a:spcBef>
        <a:spcAft>
          <a:spcPct val="0"/>
        </a:spcAft>
        <a:defRPr sz="6600">
          <a:solidFill>
            <a:srgbClr val="00AFE6"/>
          </a:solidFill>
          <a:latin typeface="Calibri" pitchFamily="34" charset="0"/>
        </a:defRPr>
      </a:lvl3pPr>
      <a:lvl4pPr algn="l" rtl="0" eaLnBrk="1" fontAlgn="base" hangingPunct="1">
        <a:spcBef>
          <a:spcPct val="0"/>
        </a:spcBef>
        <a:spcAft>
          <a:spcPct val="0"/>
        </a:spcAft>
        <a:defRPr sz="6600">
          <a:solidFill>
            <a:srgbClr val="00AFE6"/>
          </a:solidFill>
          <a:latin typeface="Calibri" pitchFamily="34" charset="0"/>
        </a:defRPr>
      </a:lvl4pPr>
      <a:lvl5pPr algn="l" rtl="0" eaLnBrk="1" fontAlgn="base" hangingPunct="1">
        <a:spcBef>
          <a:spcPct val="0"/>
        </a:spcBef>
        <a:spcAft>
          <a:spcPct val="0"/>
        </a:spcAft>
        <a:defRPr sz="6600">
          <a:solidFill>
            <a:srgbClr val="00AFE6"/>
          </a:solidFill>
          <a:latin typeface="Calibri" pitchFamily="34" charset="0"/>
        </a:defRPr>
      </a:lvl5pPr>
      <a:lvl6pPr marL="457200" algn="l" rtl="0" eaLnBrk="1" fontAlgn="base" hangingPunct="1">
        <a:spcBef>
          <a:spcPct val="0"/>
        </a:spcBef>
        <a:spcAft>
          <a:spcPct val="0"/>
        </a:spcAft>
        <a:defRPr sz="6600">
          <a:solidFill>
            <a:srgbClr val="00AFE6"/>
          </a:solidFill>
          <a:latin typeface="Calibri" pitchFamily="34" charset="0"/>
        </a:defRPr>
      </a:lvl6pPr>
      <a:lvl7pPr marL="914400" algn="l" rtl="0" eaLnBrk="1" fontAlgn="base" hangingPunct="1">
        <a:spcBef>
          <a:spcPct val="0"/>
        </a:spcBef>
        <a:spcAft>
          <a:spcPct val="0"/>
        </a:spcAft>
        <a:defRPr sz="6600">
          <a:solidFill>
            <a:srgbClr val="00AFE6"/>
          </a:solidFill>
          <a:latin typeface="Calibri" pitchFamily="34" charset="0"/>
        </a:defRPr>
      </a:lvl7pPr>
      <a:lvl8pPr marL="1371600" algn="l" rtl="0" eaLnBrk="1" fontAlgn="base" hangingPunct="1">
        <a:spcBef>
          <a:spcPct val="0"/>
        </a:spcBef>
        <a:spcAft>
          <a:spcPct val="0"/>
        </a:spcAft>
        <a:defRPr sz="6600">
          <a:solidFill>
            <a:srgbClr val="00AFE6"/>
          </a:solidFill>
          <a:latin typeface="Calibri" pitchFamily="34" charset="0"/>
        </a:defRPr>
      </a:lvl8pPr>
      <a:lvl9pPr marL="1828800" algn="l" rtl="0" eaLnBrk="1" fontAlgn="base" hangingPunct="1">
        <a:spcBef>
          <a:spcPct val="0"/>
        </a:spcBef>
        <a:spcAft>
          <a:spcPct val="0"/>
        </a:spcAft>
        <a:defRPr sz="6600">
          <a:solidFill>
            <a:srgbClr val="00AFE6"/>
          </a:solidFill>
          <a:latin typeface="Calibri" pitchFamily="34" charset="0"/>
        </a:defRPr>
      </a:lvl9pPr>
    </p:titleStyle>
    <p:bodyStyle>
      <a:lvl1pPr algn="l" rtl="0" eaLnBrk="1" fontAlgn="base" hangingPunct="1">
        <a:spcBef>
          <a:spcPct val="20000"/>
        </a:spcBef>
        <a:spcAft>
          <a:spcPct val="0"/>
        </a:spcAft>
        <a:buFont typeface="Arial" charset="0"/>
        <a:tabLst>
          <a:tab pos="900113" algn="l"/>
        </a:tabLst>
        <a:defRPr sz="5400" kern="1200">
          <a:solidFill>
            <a:schemeClr val="tx1"/>
          </a:solidFill>
          <a:latin typeface="+mn-lt"/>
          <a:ea typeface="+mn-ea"/>
          <a:cs typeface="+mn-cs"/>
        </a:defRPr>
      </a:lvl1pPr>
      <a:lvl2pPr marL="244475" indent="-65088" algn="l" rtl="0" eaLnBrk="1" fontAlgn="base" hangingPunct="1">
        <a:spcBef>
          <a:spcPct val="20000"/>
        </a:spcBef>
        <a:spcAft>
          <a:spcPct val="0"/>
        </a:spcAft>
        <a:buFont typeface="Arial" charset="0"/>
        <a:tabLst>
          <a:tab pos="900113" algn="l"/>
        </a:tabLst>
        <a:defRPr sz="2800" kern="1200">
          <a:solidFill>
            <a:schemeClr val="tx1"/>
          </a:solidFill>
          <a:latin typeface="+mn-lt"/>
          <a:ea typeface="+mn-ea"/>
          <a:cs typeface="+mn-cs"/>
        </a:defRPr>
      </a:lvl2pPr>
      <a:lvl3pPr marL="922338" indent="-7938" algn="l" rtl="0" eaLnBrk="1" fontAlgn="base" hangingPunct="1">
        <a:spcBef>
          <a:spcPct val="20000"/>
        </a:spcBef>
        <a:spcAft>
          <a:spcPct val="0"/>
        </a:spcAft>
        <a:buFont typeface="Arial" charset="0"/>
        <a:buChar char="•"/>
        <a:tabLst>
          <a:tab pos="900113" algn="l"/>
        </a:tabLst>
        <a:defRPr sz="2400" kern="1200">
          <a:solidFill>
            <a:schemeClr val="tx1"/>
          </a:solidFill>
          <a:latin typeface="+mn-lt"/>
          <a:ea typeface="+mn-ea"/>
          <a:cs typeface="+mn-cs"/>
        </a:defRPr>
      </a:lvl3pPr>
      <a:lvl4pPr marL="1349375" indent="-26988" algn="l" rtl="0" eaLnBrk="1" fontAlgn="base" hangingPunct="1">
        <a:spcBef>
          <a:spcPct val="20000"/>
        </a:spcBef>
        <a:spcAft>
          <a:spcPct val="0"/>
        </a:spcAft>
        <a:buFont typeface="Arial" charset="0"/>
        <a:buChar char="–"/>
        <a:tabLst>
          <a:tab pos="900113" algn="l"/>
        </a:tabLst>
        <a:defRPr sz="2000" kern="1200">
          <a:solidFill>
            <a:schemeClr val="tx1"/>
          </a:solidFill>
          <a:latin typeface="+mn-lt"/>
          <a:ea typeface="+mn-ea"/>
          <a:cs typeface="+mn-cs"/>
        </a:defRPr>
      </a:lvl4pPr>
      <a:lvl5pPr marL="1730375" algn="l" rtl="0" eaLnBrk="1" fontAlgn="base" hangingPunct="1">
        <a:spcBef>
          <a:spcPct val="20000"/>
        </a:spcBef>
        <a:spcAft>
          <a:spcPct val="0"/>
        </a:spcAft>
        <a:buFont typeface="Arial" charset="0"/>
        <a:tabLst>
          <a:tab pos="900113" algn="l"/>
        </a:tabLst>
        <a:defRPr sz="5400" kern="1200">
          <a:solidFill>
            <a:srgbClr val="00AFE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pied de page 4"/>
          <p:cNvSpPr txBox="1">
            <a:spLocks noGrp="1"/>
          </p:cNvSpPr>
          <p:nvPr/>
        </p:nvSpPr>
        <p:spPr>
          <a:xfrm>
            <a:off x="7858125" y="6500813"/>
            <a:ext cx="1285875" cy="285750"/>
          </a:xfrm>
          <a:prstGeom prst="rect">
            <a:avLst/>
          </a:prstGeom>
          <a:noFill/>
        </p:spPr>
        <p:txBody>
          <a:bodyPr anchor="ctr"/>
          <a:lstStyle/>
          <a:p>
            <a:pPr algn="ctr" fontAlgn="auto">
              <a:spcBef>
                <a:spcPts val="0"/>
              </a:spcBef>
              <a:spcAft>
                <a:spcPts val="0"/>
              </a:spcAft>
              <a:defRPr/>
            </a:pPr>
            <a:endParaRPr lang="fr-FR" sz="1200" dirty="0">
              <a:solidFill>
                <a:schemeClr val="tx1">
                  <a:tint val="75000"/>
                </a:schemeClr>
              </a:solidFill>
              <a:latin typeface="+mn-lt"/>
            </a:endParaRPr>
          </a:p>
        </p:txBody>
      </p:sp>
      <p:pic>
        <p:nvPicPr>
          <p:cNvPr id="16392" name="Image 2" descr="Logo.png"/>
          <p:cNvPicPr>
            <a:picLocks noChangeAspect="1"/>
          </p:cNvPicPr>
          <p:nvPr/>
        </p:nvPicPr>
        <p:blipFill>
          <a:blip r:embed="rId13" cstate="print"/>
          <a:srcRect/>
          <a:stretch>
            <a:fillRect/>
          </a:stretch>
        </p:blipFill>
        <p:spPr bwMode="auto">
          <a:xfrm>
            <a:off x="0" y="0"/>
            <a:ext cx="3657600" cy="1411288"/>
          </a:xfrm>
          <a:prstGeom prst="rect">
            <a:avLst/>
          </a:prstGeom>
          <a:noFill/>
          <a:ln w="9525">
            <a:noFill/>
            <a:miter lim="800000"/>
            <a:headEnd/>
            <a:tailEnd/>
          </a:ln>
        </p:spPr>
      </p:pic>
      <p:pic>
        <p:nvPicPr>
          <p:cNvPr id="16393" name="Picture 2"/>
          <p:cNvPicPr>
            <a:picLocks noChangeAspect="1" noChangeArrowheads="1"/>
          </p:cNvPicPr>
          <p:nvPr/>
        </p:nvPicPr>
        <p:blipFill>
          <a:blip r:embed="rId14" cstate="print"/>
          <a:srcRect/>
          <a:stretch>
            <a:fillRect/>
          </a:stretch>
        </p:blipFill>
        <p:spPr bwMode="auto">
          <a:xfrm>
            <a:off x="8137525" y="6637338"/>
            <a:ext cx="971550" cy="176212"/>
          </a:xfrm>
          <a:prstGeom prst="rect">
            <a:avLst/>
          </a:prstGeom>
          <a:noFill/>
          <a:ln w="9525">
            <a:noFill/>
            <a:miter lim="800000"/>
            <a:headEnd/>
            <a:tailEnd/>
          </a:ln>
        </p:spPr>
      </p:pic>
      <p:sp>
        <p:nvSpPr>
          <p:cNvPr id="16397" name="Rectangle 13"/>
          <p:cNvSpPr>
            <a:spLocks noGrp="1" noChangeArrowheads="1"/>
          </p:cNvSpPr>
          <p:nvPr>
            <p:ph type="title"/>
          </p:nvPr>
        </p:nvSpPr>
        <p:spPr bwMode="auto">
          <a:xfrm>
            <a:off x="395288" y="2060575"/>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Titrage de niveau 1</a:t>
            </a:r>
          </a:p>
        </p:txBody>
      </p:sp>
      <p:sp>
        <p:nvSpPr>
          <p:cNvPr id="16398" name="Rectangle 14"/>
          <p:cNvSpPr>
            <a:spLocks noGrp="1" noChangeArrowheads="1"/>
          </p:cNvSpPr>
          <p:nvPr>
            <p:ph type="body" idx="1"/>
          </p:nvPr>
        </p:nvSpPr>
        <p:spPr bwMode="auto">
          <a:xfrm>
            <a:off x="468313" y="3573463"/>
            <a:ext cx="8229600" cy="865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Sous titre de niveau 2</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rtl="0" fontAlgn="base">
        <a:spcBef>
          <a:spcPct val="0"/>
        </a:spcBef>
        <a:spcAft>
          <a:spcPct val="0"/>
        </a:spcAft>
        <a:defRPr sz="6600">
          <a:solidFill>
            <a:srgbClr val="00AFE6"/>
          </a:solidFill>
          <a:latin typeface="+mj-lt"/>
          <a:ea typeface="+mj-ea"/>
          <a:cs typeface="+mj-cs"/>
        </a:defRPr>
      </a:lvl1pPr>
      <a:lvl2pPr algn="l" rtl="0" fontAlgn="base">
        <a:spcBef>
          <a:spcPct val="0"/>
        </a:spcBef>
        <a:spcAft>
          <a:spcPct val="0"/>
        </a:spcAft>
        <a:defRPr sz="6600">
          <a:solidFill>
            <a:srgbClr val="00AFE6"/>
          </a:solidFill>
          <a:latin typeface="Arial" charset="0"/>
        </a:defRPr>
      </a:lvl2pPr>
      <a:lvl3pPr algn="l" rtl="0" fontAlgn="base">
        <a:spcBef>
          <a:spcPct val="0"/>
        </a:spcBef>
        <a:spcAft>
          <a:spcPct val="0"/>
        </a:spcAft>
        <a:defRPr sz="6600">
          <a:solidFill>
            <a:srgbClr val="00AFE6"/>
          </a:solidFill>
          <a:latin typeface="Arial" charset="0"/>
        </a:defRPr>
      </a:lvl3pPr>
      <a:lvl4pPr algn="l" rtl="0" fontAlgn="base">
        <a:spcBef>
          <a:spcPct val="0"/>
        </a:spcBef>
        <a:spcAft>
          <a:spcPct val="0"/>
        </a:spcAft>
        <a:defRPr sz="6600">
          <a:solidFill>
            <a:srgbClr val="00AFE6"/>
          </a:solidFill>
          <a:latin typeface="Arial" charset="0"/>
        </a:defRPr>
      </a:lvl4pPr>
      <a:lvl5pPr algn="l" rtl="0" fontAlgn="base">
        <a:spcBef>
          <a:spcPct val="0"/>
        </a:spcBef>
        <a:spcAft>
          <a:spcPct val="0"/>
        </a:spcAft>
        <a:defRPr sz="6600">
          <a:solidFill>
            <a:srgbClr val="00AFE6"/>
          </a:solidFill>
          <a:latin typeface="Arial" charset="0"/>
        </a:defRPr>
      </a:lvl5pPr>
      <a:lvl6pPr marL="457200" algn="l" rtl="0" fontAlgn="base">
        <a:spcBef>
          <a:spcPct val="0"/>
        </a:spcBef>
        <a:spcAft>
          <a:spcPct val="0"/>
        </a:spcAft>
        <a:defRPr sz="6600">
          <a:solidFill>
            <a:srgbClr val="00AFE6"/>
          </a:solidFill>
          <a:latin typeface="Arial" charset="0"/>
        </a:defRPr>
      </a:lvl6pPr>
      <a:lvl7pPr marL="914400" algn="l" rtl="0" fontAlgn="base">
        <a:spcBef>
          <a:spcPct val="0"/>
        </a:spcBef>
        <a:spcAft>
          <a:spcPct val="0"/>
        </a:spcAft>
        <a:defRPr sz="6600">
          <a:solidFill>
            <a:srgbClr val="00AFE6"/>
          </a:solidFill>
          <a:latin typeface="Arial" charset="0"/>
        </a:defRPr>
      </a:lvl7pPr>
      <a:lvl8pPr marL="1371600" algn="l" rtl="0" fontAlgn="base">
        <a:spcBef>
          <a:spcPct val="0"/>
        </a:spcBef>
        <a:spcAft>
          <a:spcPct val="0"/>
        </a:spcAft>
        <a:defRPr sz="6600">
          <a:solidFill>
            <a:srgbClr val="00AFE6"/>
          </a:solidFill>
          <a:latin typeface="Arial" charset="0"/>
        </a:defRPr>
      </a:lvl8pPr>
      <a:lvl9pPr marL="1828800" algn="l" rtl="0" fontAlgn="base">
        <a:spcBef>
          <a:spcPct val="0"/>
        </a:spcBef>
        <a:spcAft>
          <a:spcPct val="0"/>
        </a:spcAft>
        <a:defRPr sz="6600">
          <a:solidFill>
            <a:srgbClr val="00AFE6"/>
          </a:solidFill>
          <a:latin typeface="Arial" charset="0"/>
        </a:defRPr>
      </a:lvl9pPr>
    </p:titleStyle>
    <p:bodyStyle>
      <a:lvl1pPr marL="342900" indent="-342900" algn="l" rtl="0" fontAlgn="base">
        <a:spcBef>
          <a:spcPct val="20000"/>
        </a:spcBef>
        <a:spcAft>
          <a:spcPct val="0"/>
        </a:spcAft>
        <a:buFont typeface="Arial" charset="0"/>
        <a:defRPr sz="54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908175" y="53975"/>
            <a:ext cx="67786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Titre de la diapo</a:t>
            </a:r>
          </a:p>
        </p:txBody>
      </p:sp>
      <p:sp>
        <p:nvSpPr>
          <p:cNvPr id="18435" name="Rectangle 3"/>
          <p:cNvSpPr>
            <a:spLocks noGrp="1" noChangeArrowheads="1"/>
          </p:cNvSpPr>
          <p:nvPr>
            <p:ph type="body" idx="1"/>
          </p:nvPr>
        </p:nvSpPr>
        <p:spPr bwMode="auto">
          <a:xfrm>
            <a:off x="457200" y="1412875"/>
            <a:ext cx="8229600" cy="4537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Titre 1 : Lorem ipsum dolor sit amet </a:t>
            </a:r>
          </a:p>
          <a:p>
            <a:pPr lvl="1"/>
            <a:r>
              <a:rPr lang="fr-FR" smtClean="0"/>
              <a:t> Titre 2 : Loren ipsun dolot site amet</a:t>
            </a:r>
          </a:p>
          <a:p>
            <a:pPr lvl="2"/>
            <a:r>
              <a:rPr lang="fr-FR" smtClean="0"/>
              <a:t>Titre 3 : Lorem ipsum dolor site amet</a:t>
            </a:r>
          </a:p>
          <a:p>
            <a:pPr lvl="3"/>
            <a:r>
              <a:rPr lang="fr-FR" smtClean="0"/>
              <a:t>Titre 4 : Lorem ipsum dolor site amet</a:t>
            </a:r>
          </a:p>
          <a:p>
            <a:pPr lvl="4"/>
            <a:r>
              <a:rPr lang="fr-FR" smtClean="0"/>
              <a:t>Titre 5 : Lorem ipsum dolot site amet</a:t>
            </a:r>
          </a:p>
          <a:p>
            <a:pPr lvl="3"/>
            <a:endParaRPr lang="fr-FR" smtClean="0"/>
          </a:p>
          <a:p>
            <a:pPr lvl="2"/>
            <a:endParaRPr lang="fr-FR" smtClean="0"/>
          </a:p>
        </p:txBody>
      </p:sp>
      <p:pic>
        <p:nvPicPr>
          <p:cNvPr id="18439" name="Image 1" descr="BandeauBleu_haut.png"/>
          <p:cNvPicPr>
            <a:picLocks noChangeAspect="1"/>
          </p:cNvPicPr>
          <p:nvPr/>
        </p:nvPicPr>
        <p:blipFill>
          <a:blip r:embed="rId13" cstate="print"/>
          <a:srcRect/>
          <a:stretch>
            <a:fillRect/>
          </a:stretch>
        </p:blipFill>
        <p:spPr bwMode="auto">
          <a:xfrm>
            <a:off x="0" y="-25400"/>
            <a:ext cx="2401888" cy="1438275"/>
          </a:xfrm>
          <a:prstGeom prst="rect">
            <a:avLst/>
          </a:prstGeom>
          <a:noFill/>
          <a:ln w="9525">
            <a:noFill/>
            <a:miter lim="800000"/>
            <a:headEnd/>
            <a:tailEnd/>
          </a:ln>
        </p:spPr>
      </p:pic>
      <p:pic>
        <p:nvPicPr>
          <p:cNvPr id="18440" name="Image 3" descr="Piedpage.png"/>
          <p:cNvPicPr>
            <a:picLocks noChangeAspect="1"/>
          </p:cNvPicPr>
          <p:nvPr/>
        </p:nvPicPr>
        <p:blipFill>
          <a:blip r:embed="rId14" cstate="print"/>
          <a:srcRect/>
          <a:stretch>
            <a:fillRect/>
          </a:stretch>
        </p:blipFill>
        <p:spPr bwMode="auto">
          <a:xfrm>
            <a:off x="7596188" y="6021388"/>
            <a:ext cx="1139825"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l" rtl="0" fontAlgn="base">
        <a:spcBef>
          <a:spcPct val="0"/>
        </a:spcBef>
        <a:spcAft>
          <a:spcPct val="0"/>
        </a:spcAft>
        <a:defRPr sz="4800">
          <a:solidFill>
            <a:schemeClr val="tx1"/>
          </a:solidFill>
          <a:latin typeface="+mj-lt"/>
          <a:ea typeface="+mj-ea"/>
          <a:cs typeface="+mj-cs"/>
        </a:defRPr>
      </a:lvl1pPr>
      <a:lvl2pPr algn="l" rtl="0" fontAlgn="base">
        <a:spcBef>
          <a:spcPct val="0"/>
        </a:spcBef>
        <a:spcAft>
          <a:spcPct val="0"/>
        </a:spcAft>
        <a:defRPr sz="4800">
          <a:solidFill>
            <a:schemeClr val="tx1"/>
          </a:solidFill>
          <a:latin typeface="Arial" charset="0"/>
        </a:defRPr>
      </a:lvl2pPr>
      <a:lvl3pPr algn="l" rtl="0" fontAlgn="base">
        <a:spcBef>
          <a:spcPct val="0"/>
        </a:spcBef>
        <a:spcAft>
          <a:spcPct val="0"/>
        </a:spcAft>
        <a:defRPr sz="4800">
          <a:solidFill>
            <a:schemeClr val="tx1"/>
          </a:solidFill>
          <a:latin typeface="Arial" charset="0"/>
        </a:defRPr>
      </a:lvl3pPr>
      <a:lvl4pPr algn="l" rtl="0" fontAlgn="base">
        <a:spcBef>
          <a:spcPct val="0"/>
        </a:spcBef>
        <a:spcAft>
          <a:spcPct val="0"/>
        </a:spcAft>
        <a:defRPr sz="4800">
          <a:solidFill>
            <a:schemeClr val="tx1"/>
          </a:solidFill>
          <a:latin typeface="Arial" charset="0"/>
        </a:defRPr>
      </a:lvl4pPr>
      <a:lvl5pPr algn="l" rtl="0" fontAlgn="base">
        <a:spcBef>
          <a:spcPct val="0"/>
        </a:spcBef>
        <a:spcAft>
          <a:spcPct val="0"/>
        </a:spcAft>
        <a:defRPr sz="4800">
          <a:solidFill>
            <a:schemeClr val="tx1"/>
          </a:solidFill>
          <a:latin typeface="Arial" charset="0"/>
        </a:defRPr>
      </a:lvl5pPr>
      <a:lvl6pPr marL="457200" algn="l" rtl="0" fontAlgn="base">
        <a:spcBef>
          <a:spcPct val="0"/>
        </a:spcBef>
        <a:spcAft>
          <a:spcPct val="0"/>
        </a:spcAft>
        <a:defRPr sz="4800">
          <a:solidFill>
            <a:schemeClr val="tx1"/>
          </a:solidFill>
          <a:latin typeface="Arial" charset="0"/>
        </a:defRPr>
      </a:lvl6pPr>
      <a:lvl7pPr marL="914400" algn="l" rtl="0" fontAlgn="base">
        <a:spcBef>
          <a:spcPct val="0"/>
        </a:spcBef>
        <a:spcAft>
          <a:spcPct val="0"/>
        </a:spcAft>
        <a:defRPr sz="4800">
          <a:solidFill>
            <a:schemeClr val="tx1"/>
          </a:solidFill>
          <a:latin typeface="Arial" charset="0"/>
        </a:defRPr>
      </a:lvl7pPr>
      <a:lvl8pPr marL="1371600" algn="l" rtl="0" fontAlgn="base">
        <a:spcBef>
          <a:spcPct val="0"/>
        </a:spcBef>
        <a:spcAft>
          <a:spcPct val="0"/>
        </a:spcAft>
        <a:defRPr sz="4800">
          <a:solidFill>
            <a:schemeClr val="tx1"/>
          </a:solidFill>
          <a:latin typeface="Arial" charset="0"/>
        </a:defRPr>
      </a:lvl8pPr>
      <a:lvl9pPr marL="1828800" algn="l" rtl="0" fontAlgn="base">
        <a:spcBef>
          <a:spcPct val="0"/>
        </a:spcBef>
        <a:spcAft>
          <a:spcPct val="0"/>
        </a:spcAft>
        <a:defRPr sz="4800">
          <a:solidFill>
            <a:schemeClr val="tx1"/>
          </a:solidFill>
          <a:latin typeface="Arial" charset="0"/>
        </a:defRPr>
      </a:lvl9pPr>
    </p:titleStyle>
    <p:bodyStyle>
      <a:lvl1pPr marL="536575" indent="-536575" algn="l" rtl="0" fontAlgn="base">
        <a:spcBef>
          <a:spcPts val="2000"/>
        </a:spcBef>
        <a:spcAft>
          <a:spcPts val="2000"/>
        </a:spcAft>
        <a:buBlip>
          <a:blip r:embed="rId15"/>
        </a:buBlip>
        <a:defRPr sz="3200">
          <a:solidFill>
            <a:srgbClr val="48484B"/>
          </a:solidFill>
          <a:latin typeface="+mn-lt"/>
          <a:ea typeface="+mn-ea"/>
          <a:cs typeface="+mn-cs"/>
        </a:defRPr>
      </a:lvl1pPr>
      <a:lvl2pPr marL="1074738" indent="-358775" algn="l" rtl="0" fontAlgn="base">
        <a:lnSpc>
          <a:spcPct val="25000"/>
        </a:lnSpc>
        <a:spcBef>
          <a:spcPts val="2000"/>
        </a:spcBef>
        <a:spcAft>
          <a:spcPts val="2000"/>
        </a:spcAft>
        <a:buBlip>
          <a:blip r:embed="rId15"/>
        </a:buBlip>
        <a:defRPr sz="2800">
          <a:solidFill>
            <a:srgbClr val="48484B"/>
          </a:solidFill>
          <a:latin typeface="+mn-lt"/>
        </a:defRPr>
      </a:lvl2pPr>
      <a:lvl3pPr marL="1800225" indent="-460375" algn="l" rtl="0" fontAlgn="base">
        <a:lnSpc>
          <a:spcPct val="25000"/>
        </a:lnSpc>
        <a:spcBef>
          <a:spcPts val="2000"/>
        </a:spcBef>
        <a:spcAft>
          <a:spcPts val="2000"/>
        </a:spcAft>
        <a:buBlip>
          <a:blip r:embed="rId15"/>
        </a:buBlip>
        <a:defRPr sz="2400">
          <a:solidFill>
            <a:srgbClr val="48484B"/>
          </a:solidFill>
          <a:latin typeface="+mn-lt"/>
        </a:defRPr>
      </a:lvl3pPr>
      <a:lvl4pPr marL="2424113" indent="-363538" algn="l" rtl="0" fontAlgn="base">
        <a:lnSpc>
          <a:spcPct val="25000"/>
        </a:lnSpc>
        <a:spcBef>
          <a:spcPts val="2000"/>
        </a:spcBef>
        <a:spcAft>
          <a:spcPts val="2000"/>
        </a:spcAft>
        <a:buBlip>
          <a:blip r:embed="rId16"/>
        </a:buBlip>
        <a:defRPr sz="2000">
          <a:solidFill>
            <a:srgbClr val="48484B"/>
          </a:solidFill>
          <a:latin typeface="+mn-lt"/>
        </a:defRPr>
      </a:lvl4pPr>
      <a:lvl5pPr marL="2919413" indent="-228600" algn="l" rtl="0" fontAlgn="base">
        <a:lnSpc>
          <a:spcPct val="25000"/>
        </a:lnSpc>
        <a:spcBef>
          <a:spcPts val="2000"/>
        </a:spcBef>
        <a:spcAft>
          <a:spcPts val="2000"/>
        </a:spcAft>
        <a:buBlip>
          <a:blip r:embed="rId17"/>
        </a:buBlip>
        <a:defRPr sz="2000">
          <a:solidFill>
            <a:srgbClr val="48484B"/>
          </a:solidFill>
          <a:latin typeface="+mn-lt"/>
        </a:defRPr>
      </a:lvl5pPr>
      <a:lvl6pPr marL="3376613" indent="-228600" algn="l" rtl="0" fontAlgn="base">
        <a:lnSpc>
          <a:spcPct val="25000"/>
        </a:lnSpc>
        <a:spcBef>
          <a:spcPts val="2000"/>
        </a:spcBef>
        <a:spcAft>
          <a:spcPts val="2000"/>
        </a:spcAft>
        <a:buBlip>
          <a:blip r:embed="rId17"/>
        </a:buBlip>
        <a:defRPr sz="2000">
          <a:solidFill>
            <a:srgbClr val="48484B"/>
          </a:solidFill>
          <a:latin typeface="+mn-lt"/>
        </a:defRPr>
      </a:lvl6pPr>
      <a:lvl7pPr marL="3833813" indent="-228600" algn="l" rtl="0" fontAlgn="base">
        <a:lnSpc>
          <a:spcPct val="25000"/>
        </a:lnSpc>
        <a:spcBef>
          <a:spcPts val="2000"/>
        </a:spcBef>
        <a:spcAft>
          <a:spcPts val="2000"/>
        </a:spcAft>
        <a:buBlip>
          <a:blip r:embed="rId17"/>
        </a:buBlip>
        <a:defRPr sz="2000">
          <a:solidFill>
            <a:srgbClr val="48484B"/>
          </a:solidFill>
          <a:latin typeface="+mn-lt"/>
        </a:defRPr>
      </a:lvl7pPr>
      <a:lvl8pPr marL="4291013" indent="-228600" algn="l" rtl="0" fontAlgn="base">
        <a:lnSpc>
          <a:spcPct val="25000"/>
        </a:lnSpc>
        <a:spcBef>
          <a:spcPts val="2000"/>
        </a:spcBef>
        <a:spcAft>
          <a:spcPts val="2000"/>
        </a:spcAft>
        <a:buBlip>
          <a:blip r:embed="rId17"/>
        </a:buBlip>
        <a:defRPr sz="2000">
          <a:solidFill>
            <a:srgbClr val="48484B"/>
          </a:solidFill>
          <a:latin typeface="+mn-lt"/>
        </a:defRPr>
      </a:lvl8pPr>
      <a:lvl9pPr marL="4748213" indent="-228600" algn="l" rtl="0" fontAlgn="base">
        <a:lnSpc>
          <a:spcPct val="25000"/>
        </a:lnSpc>
        <a:spcBef>
          <a:spcPts val="2000"/>
        </a:spcBef>
        <a:spcAft>
          <a:spcPts val="2000"/>
        </a:spcAft>
        <a:buBlip>
          <a:blip r:embed="rId17"/>
        </a:buBlip>
        <a:defRPr sz="2000">
          <a:solidFill>
            <a:srgbClr val="48484B"/>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908175" y="188913"/>
            <a:ext cx="68611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Titre de la diapo</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Texte courant…</a:t>
            </a:r>
          </a:p>
        </p:txBody>
      </p:sp>
      <p:pic>
        <p:nvPicPr>
          <p:cNvPr id="23560" name="Image 1" descr="BandeauBleu_haut.png"/>
          <p:cNvPicPr>
            <a:picLocks noChangeAspect="1"/>
          </p:cNvPicPr>
          <p:nvPr/>
        </p:nvPicPr>
        <p:blipFill>
          <a:blip r:embed="rId13" cstate="print"/>
          <a:srcRect/>
          <a:stretch>
            <a:fillRect/>
          </a:stretch>
        </p:blipFill>
        <p:spPr bwMode="auto">
          <a:xfrm>
            <a:off x="0" y="0"/>
            <a:ext cx="2401888" cy="1438275"/>
          </a:xfrm>
          <a:prstGeom prst="rect">
            <a:avLst/>
          </a:prstGeom>
          <a:noFill/>
          <a:ln w="9525">
            <a:noFill/>
            <a:miter lim="800000"/>
            <a:headEnd/>
            <a:tailEnd/>
          </a:ln>
        </p:spPr>
      </p:pic>
      <p:pic>
        <p:nvPicPr>
          <p:cNvPr id="23561" name="Image 3" descr="Piedpage.png"/>
          <p:cNvPicPr>
            <a:picLocks noChangeAspect="1"/>
          </p:cNvPicPr>
          <p:nvPr/>
        </p:nvPicPr>
        <p:blipFill>
          <a:blip r:embed="rId14" cstate="print"/>
          <a:srcRect/>
          <a:stretch>
            <a:fillRect/>
          </a:stretch>
        </p:blipFill>
        <p:spPr bwMode="auto">
          <a:xfrm>
            <a:off x="7596188" y="6021388"/>
            <a:ext cx="1139825"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ts val="2000"/>
        </a:spcBef>
        <a:spcAft>
          <a:spcPts val="2000"/>
        </a:spcAft>
        <a:defRPr>
          <a:solidFill>
            <a:srgbClr val="48484B"/>
          </a:solidFill>
          <a:latin typeface="+mn-lt"/>
          <a:ea typeface="+mn-ea"/>
          <a:cs typeface="+mn-cs"/>
        </a:defRPr>
      </a:lvl1pPr>
      <a:lvl2pPr marL="817563" indent="-285750" algn="l" rtl="0" fontAlgn="base">
        <a:spcBef>
          <a:spcPct val="20000"/>
        </a:spcBef>
        <a:spcAft>
          <a:spcPct val="0"/>
        </a:spcAft>
        <a:buChar char="–"/>
        <a:defRPr sz="2800">
          <a:solidFill>
            <a:schemeClr val="tx1"/>
          </a:solidFill>
          <a:latin typeface="+mn-lt"/>
        </a:defRPr>
      </a:lvl2pPr>
      <a:lvl3pPr marL="1225550" indent="-228600" algn="l" rtl="0" fontAlgn="base">
        <a:spcBef>
          <a:spcPct val="20000"/>
        </a:spcBef>
        <a:spcAft>
          <a:spcPct val="0"/>
        </a:spcAft>
        <a:buChar char="•"/>
        <a:defRPr sz="2400">
          <a:solidFill>
            <a:schemeClr val="tx1"/>
          </a:solidFill>
          <a:latin typeface="+mn-lt"/>
        </a:defRPr>
      </a:lvl3pPr>
      <a:lvl4pPr marL="1633538"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908175" y="188913"/>
            <a:ext cx="68611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Titre de la diapo</a:t>
            </a:r>
          </a:p>
        </p:txBody>
      </p:sp>
      <p:sp>
        <p:nvSpPr>
          <p:cNvPr id="24579" name="Rectangle 3"/>
          <p:cNvSpPr>
            <a:spLocks noGrp="1" noChangeArrowheads="1"/>
          </p:cNvSpPr>
          <p:nvPr>
            <p:ph type="body" idx="1"/>
          </p:nvPr>
        </p:nvSpPr>
        <p:spPr bwMode="auto">
          <a:xfrm>
            <a:off x="179388" y="6310313"/>
            <a:ext cx="8640762"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Titre de la présentation</a:t>
            </a:r>
          </a:p>
          <a:p>
            <a:pPr lvl="0"/>
            <a:r>
              <a:rPr lang="fr-FR" smtClean="0"/>
              <a:t>Nom de l’intervenant</a:t>
            </a:r>
          </a:p>
        </p:txBody>
      </p:sp>
      <p:pic>
        <p:nvPicPr>
          <p:cNvPr id="24580" name="Image 1" descr="BandeauBleu_haut.png"/>
          <p:cNvPicPr>
            <a:picLocks noChangeAspect="1"/>
          </p:cNvPicPr>
          <p:nvPr/>
        </p:nvPicPr>
        <p:blipFill>
          <a:blip r:embed="rId13" cstate="print"/>
          <a:srcRect/>
          <a:stretch>
            <a:fillRect/>
          </a:stretch>
        </p:blipFill>
        <p:spPr bwMode="auto">
          <a:xfrm>
            <a:off x="0" y="0"/>
            <a:ext cx="2401888" cy="1438275"/>
          </a:xfrm>
          <a:prstGeom prst="rect">
            <a:avLst/>
          </a:prstGeom>
          <a:noFill/>
          <a:ln w="9525">
            <a:noFill/>
            <a:miter lim="800000"/>
            <a:headEnd/>
            <a:tailEnd/>
          </a:ln>
        </p:spPr>
      </p:pic>
      <p:pic>
        <p:nvPicPr>
          <p:cNvPr id="24581" name="Image 3" descr="Piedpage.png"/>
          <p:cNvPicPr>
            <a:picLocks noChangeAspect="1"/>
          </p:cNvPicPr>
          <p:nvPr/>
        </p:nvPicPr>
        <p:blipFill>
          <a:blip r:embed="rId14" cstate="print"/>
          <a:srcRect/>
          <a:stretch>
            <a:fillRect/>
          </a:stretch>
        </p:blipFill>
        <p:spPr bwMode="auto">
          <a:xfrm>
            <a:off x="7596188" y="6021388"/>
            <a:ext cx="1139825" cy="758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ts val="100"/>
        </a:spcBef>
        <a:spcAft>
          <a:spcPts val="100"/>
        </a:spcAft>
        <a:defRPr sz="1000">
          <a:solidFill>
            <a:srgbClr val="48484B"/>
          </a:solidFill>
          <a:latin typeface="+mn-lt"/>
          <a:ea typeface="+mn-ea"/>
          <a:cs typeface="+mn-cs"/>
        </a:defRPr>
      </a:lvl1pPr>
      <a:lvl2pPr marL="817563" indent="-285750" algn="l" rtl="0" fontAlgn="base">
        <a:spcBef>
          <a:spcPct val="20000"/>
        </a:spcBef>
        <a:spcAft>
          <a:spcPct val="0"/>
        </a:spcAft>
        <a:buChar char="–"/>
        <a:defRPr sz="2800">
          <a:solidFill>
            <a:schemeClr val="tx1"/>
          </a:solidFill>
          <a:latin typeface="+mn-lt"/>
        </a:defRPr>
      </a:lvl2pPr>
      <a:lvl3pPr marL="1225550" indent="-228600" algn="l" rtl="0" fontAlgn="base">
        <a:spcBef>
          <a:spcPct val="20000"/>
        </a:spcBef>
        <a:spcAft>
          <a:spcPct val="0"/>
        </a:spcAft>
        <a:buChar char="•"/>
        <a:defRPr sz="2400">
          <a:solidFill>
            <a:schemeClr val="tx1"/>
          </a:solidFill>
          <a:latin typeface="+mn-lt"/>
        </a:defRPr>
      </a:lvl3pPr>
      <a:lvl4pPr marL="1633538"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1500166" y="2571744"/>
            <a:ext cx="6063910" cy="2226548"/>
          </a:xfrm>
        </p:spPr>
        <p:txBody>
          <a:bodyPr/>
          <a:lstStyle/>
          <a:p>
            <a:pPr algn="ctr"/>
            <a:r>
              <a:rPr lang="fr-FR" sz="4800" dirty="0" smtClean="0"/>
              <a:t>Des exemples de conséquences du changement climatique actuel</a:t>
            </a:r>
            <a:endParaRPr lang="fr-FR" altLang="fr-FR" sz="4800" b="1" noProof="0" dirty="0" smtClean="0">
              <a:solidFill>
                <a:srgbClr val="00B050"/>
              </a:solidFill>
            </a:endParaRPr>
          </a:p>
        </p:txBody>
      </p:sp>
      <p:pic>
        <p:nvPicPr>
          <p:cNvPr id="7" name="Image 6" descr="C:\Users\Seven\Documents\INRP\2015 2016\logo eduterre.JPG"/>
          <p:cNvPicPr/>
          <p:nvPr/>
        </p:nvPicPr>
        <p:blipFill>
          <a:blip r:embed="rId3" cstate="print"/>
          <a:srcRect/>
          <a:stretch>
            <a:fillRect/>
          </a:stretch>
        </p:blipFill>
        <p:spPr bwMode="auto">
          <a:xfrm>
            <a:off x="5220072" y="404664"/>
            <a:ext cx="3337416" cy="720080"/>
          </a:xfrm>
          <a:prstGeom prst="rect">
            <a:avLst/>
          </a:prstGeom>
          <a:noFill/>
          <a:ln w="9525">
            <a:noFill/>
            <a:miter lim="800000"/>
            <a:headEnd/>
            <a:tailEnd/>
          </a:ln>
        </p:spPr>
      </p:pic>
      <p:sp>
        <p:nvSpPr>
          <p:cNvPr id="2" name="ZoneTexte 1"/>
          <p:cNvSpPr txBox="1"/>
          <p:nvPr/>
        </p:nvSpPr>
        <p:spPr>
          <a:xfrm>
            <a:off x="5786446" y="5286388"/>
            <a:ext cx="2710805" cy="523220"/>
          </a:xfrm>
          <a:prstGeom prst="rect">
            <a:avLst/>
          </a:prstGeom>
          <a:noFill/>
        </p:spPr>
        <p:txBody>
          <a:bodyPr wrap="square" rtlCol="0">
            <a:spAutoFit/>
          </a:bodyPr>
          <a:lstStyle/>
          <a:p>
            <a:pPr algn="ctr"/>
            <a:r>
              <a:rPr lang="fr-FR" sz="2800" i="1" dirty="0" smtClean="0"/>
              <a:t>Cycle 4</a:t>
            </a:r>
            <a:endParaRPr lang="fr-FR" sz="2800" i="1" dirty="0"/>
          </a:p>
        </p:txBody>
      </p:sp>
    </p:spTree>
    <p:extLst>
      <p:ext uri="{BB962C8B-B14F-4D97-AF65-F5344CB8AC3E}">
        <p14:creationId xmlns="" xmlns:p14="http://schemas.microsoft.com/office/powerpoint/2010/main" val="2327381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3968" y="692696"/>
            <a:ext cx="4197920" cy="288032"/>
          </a:xfrm>
        </p:spPr>
        <p:txBody>
          <a:bodyPr/>
          <a:lstStyle/>
          <a:p>
            <a:pPr algn="ctr"/>
            <a:r>
              <a:rPr lang="fr-FR" sz="2800" b="1" kern="0" dirty="0">
                <a:solidFill>
                  <a:srgbClr val="00B050"/>
                </a:solidFill>
              </a:rPr>
              <a:t>Le programme de sciences de la vie et de la Terre</a:t>
            </a:r>
            <a:br>
              <a:rPr lang="fr-FR" sz="2800" b="1" kern="0" dirty="0">
                <a:solidFill>
                  <a:srgbClr val="00B050"/>
                </a:solidFill>
              </a:rPr>
            </a:br>
            <a:endParaRPr lang="fr-FR" sz="2800" dirty="0"/>
          </a:p>
        </p:txBody>
      </p:sp>
      <p:sp>
        <p:nvSpPr>
          <p:cNvPr id="3" name="Espace réservé du contenu 2"/>
          <p:cNvSpPr>
            <a:spLocks noGrp="1"/>
          </p:cNvSpPr>
          <p:nvPr>
            <p:ph idx="1"/>
          </p:nvPr>
        </p:nvSpPr>
        <p:spPr>
          <a:xfrm>
            <a:off x="285720" y="1714488"/>
            <a:ext cx="8712968" cy="604887"/>
          </a:xfrm>
        </p:spPr>
        <p:txBody>
          <a:bodyPr/>
          <a:lstStyle/>
          <a:p>
            <a:pPr algn="ctr"/>
            <a:r>
              <a:rPr lang="fr-FR" sz="2800" b="1" dirty="0" smtClean="0">
                <a:solidFill>
                  <a:srgbClr val="FF0000"/>
                </a:solidFill>
              </a:rPr>
              <a:t>La planète Terre, l’environnement et l’action humaine</a:t>
            </a:r>
            <a:endParaRPr lang="fr-FR" sz="2800" b="1" dirty="0">
              <a:solidFill>
                <a:srgbClr val="FF0000"/>
              </a:solidFill>
            </a:endParaRPr>
          </a:p>
        </p:txBody>
      </p:sp>
      <p:sp>
        <p:nvSpPr>
          <p:cNvPr id="4" name="Rectangle 3"/>
          <p:cNvSpPr/>
          <p:nvPr/>
        </p:nvSpPr>
        <p:spPr>
          <a:xfrm>
            <a:off x="-182270" y="2643182"/>
            <a:ext cx="9326270" cy="1323439"/>
          </a:xfrm>
          <a:prstGeom prst="rect">
            <a:avLst/>
          </a:prstGeom>
        </p:spPr>
        <p:txBody>
          <a:bodyPr wrap="square">
            <a:spAutoFit/>
          </a:bodyPr>
          <a:lstStyle/>
          <a:p>
            <a:pPr marL="800100" lvl="1" indent="-342900" algn="ctr"/>
            <a:r>
              <a:rPr lang="fr-FR" sz="2800" b="1" dirty="0" smtClean="0">
                <a:solidFill>
                  <a:srgbClr val="002060"/>
                </a:solidFill>
              </a:rPr>
              <a:t>Expliquer l’influence des activités humaines sur le climat actuel</a:t>
            </a:r>
            <a:endParaRPr lang="fr-FR" sz="2800" b="1" dirty="0">
              <a:solidFill>
                <a:srgbClr val="002060"/>
              </a:solidFill>
            </a:endParaRPr>
          </a:p>
          <a:p>
            <a:pPr marL="800100" lvl="1" indent="-342900" algn="just">
              <a:buFont typeface="Arial" panose="020B0604020202020204" pitchFamily="34" charset="0"/>
              <a:buChar char="•"/>
            </a:pPr>
            <a:endParaRPr lang="fr-FR" sz="2400" b="1" dirty="0">
              <a:solidFill>
                <a:srgbClr val="002060"/>
              </a:solidFill>
            </a:endParaRPr>
          </a:p>
        </p:txBody>
      </p:sp>
      <p:sp>
        <p:nvSpPr>
          <p:cNvPr id="5" name="ZoneTexte 4"/>
          <p:cNvSpPr txBox="1"/>
          <p:nvPr/>
        </p:nvSpPr>
        <p:spPr>
          <a:xfrm>
            <a:off x="500034" y="4071942"/>
            <a:ext cx="8064896" cy="1384995"/>
          </a:xfrm>
          <a:prstGeom prst="rect">
            <a:avLst/>
          </a:prstGeom>
          <a:noFill/>
        </p:spPr>
        <p:txBody>
          <a:bodyPr wrap="square" rtlCol="0">
            <a:spAutoFit/>
          </a:bodyPr>
          <a:lstStyle/>
          <a:p>
            <a:pPr algn="just"/>
            <a:r>
              <a:rPr lang="fr-FR" sz="2800" i="1" dirty="0" smtClean="0"/>
              <a:t>Cette thématique est l’occasion de faire prendre conscience à l’élève des conséquences de certains comportements et modes de vie.</a:t>
            </a:r>
            <a:endParaRPr lang="fr-FR"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355976" y="980728"/>
            <a:ext cx="4536504" cy="639762"/>
          </a:xfrm>
        </p:spPr>
        <p:txBody>
          <a:bodyPr/>
          <a:lstStyle/>
          <a:p>
            <a:pPr algn="ctr"/>
            <a:r>
              <a:rPr lang="fr-FR" sz="3200" dirty="0" smtClean="0">
                <a:solidFill>
                  <a:srgbClr val="00B050"/>
                </a:solidFill>
              </a:rPr>
              <a:t>Socle commun : compétences concernées et domaines </a:t>
            </a:r>
            <a:endParaRPr lang="en-US" sz="3200" dirty="0">
              <a:solidFill>
                <a:srgbClr val="00B050"/>
              </a:solidFill>
            </a:endParaRPr>
          </a:p>
        </p:txBody>
      </p:sp>
      <p:sp>
        <p:nvSpPr>
          <p:cNvPr id="4" name="Espace réservé du contenu 3"/>
          <p:cNvSpPr>
            <a:spLocks noGrp="1"/>
          </p:cNvSpPr>
          <p:nvPr>
            <p:ph sz="half" idx="2"/>
          </p:nvPr>
        </p:nvSpPr>
        <p:spPr>
          <a:xfrm>
            <a:off x="2857488" y="1785926"/>
            <a:ext cx="5715040" cy="1071570"/>
          </a:xfrm>
        </p:spPr>
        <p:txBody>
          <a:bodyPr/>
          <a:lstStyle/>
          <a:p>
            <a:r>
              <a:rPr lang="fr-FR" dirty="0" smtClean="0"/>
              <a:t>-  Utiliser un outil  numérique </a:t>
            </a:r>
            <a:r>
              <a:rPr lang="fr-FR" b="1" dirty="0" smtClean="0"/>
              <a:t>(Domaine  2) </a:t>
            </a:r>
          </a:p>
        </p:txBody>
      </p:sp>
      <p:sp>
        <p:nvSpPr>
          <p:cNvPr id="6" name="Espace réservé du contenu 5"/>
          <p:cNvSpPr>
            <a:spLocks noGrp="1"/>
          </p:cNvSpPr>
          <p:nvPr>
            <p:ph sz="quarter" idx="4"/>
          </p:nvPr>
        </p:nvSpPr>
        <p:spPr>
          <a:xfrm>
            <a:off x="2857488" y="2714620"/>
            <a:ext cx="6000792" cy="3429024"/>
          </a:xfrm>
        </p:spPr>
        <p:txBody>
          <a:bodyPr/>
          <a:lstStyle/>
          <a:p>
            <a:pPr>
              <a:buFontTx/>
              <a:buChar char="-"/>
            </a:pPr>
            <a:r>
              <a:rPr lang="fr-FR" dirty="0" smtClean="0"/>
              <a:t>Lire et exploiter des données, interpréter des résultats et tirer  des conclusions.</a:t>
            </a:r>
            <a:r>
              <a:rPr lang="fr-FR" b="1" dirty="0" smtClean="0"/>
              <a:t> (Domaine 4) </a:t>
            </a:r>
            <a:endParaRPr lang="fr-FR" dirty="0" smtClean="0"/>
          </a:p>
          <a:p>
            <a:pPr>
              <a:buFontTx/>
              <a:buChar char="-"/>
            </a:pPr>
            <a:endParaRPr lang="fr-FR" dirty="0" smtClean="0"/>
          </a:p>
          <a:p>
            <a:pPr>
              <a:buFontTx/>
              <a:buChar char="-"/>
            </a:pPr>
            <a:r>
              <a:rPr lang="fr-FR" dirty="0" smtClean="0"/>
              <a:t>Prendre conscience de l’impact de l’activité humaine sur l’environnement et sur la nécessité de préserver les ressources naturelles et la diversité des espèces.</a:t>
            </a:r>
            <a:r>
              <a:rPr lang="fr-FR" b="1" dirty="0" smtClean="0"/>
              <a:t>(Domaine 4)  </a:t>
            </a:r>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FontTx/>
              <a:buChar char="-"/>
            </a:pPr>
            <a:endParaRPr lang="fr-FR" dirty="0" smtClean="0"/>
          </a:p>
          <a:p>
            <a:pPr>
              <a:buFontTx/>
              <a:buChar char="-"/>
            </a:pPr>
            <a:r>
              <a:rPr lang="fr-FR" dirty="0" smtClean="0"/>
              <a:t> </a:t>
            </a:r>
            <a:endParaRPr lang="en-US" dirty="0"/>
          </a:p>
        </p:txBody>
      </p:sp>
      <p:pic>
        <p:nvPicPr>
          <p:cNvPr id="3074" name="Picture 2" descr="Afficher l'image d'origi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596" y="2857496"/>
            <a:ext cx="2222712" cy="21431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33448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527550" y="188640"/>
            <a:ext cx="5616450" cy="1143000"/>
          </a:xfrm>
          <a:prstGeom prst="rect">
            <a:avLst/>
          </a:prstGeom>
          <a:noFill/>
          <a:ln w="9525" cap="flat">
            <a:noFill/>
            <a:round/>
            <a:headEnd/>
            <a:tailEnd/>
          </a:ln>
          <a:effectLst/>
        </p:spPr>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Lst>
            </a:pPr>
            <a:r>
              <a:rPr lang="fr-FR" sz="3200" b="1" dirty="0">
                <a:solidFill>
                  <a:srgbClr val="00B050"/>
                </a:solidFill>
                <a:latin typeface="Calibri" charset="0"/>
              </a:rPr>
              <a:t>Qu'est-ce qu'un Système d'Information Géoscientifique ?</a:t>
            </a:r>
          </a:p>
        </p:txBody>
      </p:sp>
      <p:sp>
        <p:nvSpPr>
          <p:cNvPr id="7170" name="Text Box 2"/>
          <p:cNvSpPr txBox="1">
            <a:spLocks noChangeArrowheads="1"/>
          </p:cNvSpPr>
          <p:nvPr/>
        </p:nvSpPr>
        <p:spPr bwMode="auto">
          <a:xfrm>
            <a:off x="395536" y="1844824"/>
            <a:ext cx="8748464" cy="4392613"/>
          </a:xfrm>
          <a:prstGeom prst="rect">
            <a:avLst/>
          </a:prstGeom>
          <a:noFill/>
          <a:ln w="9525" cap="flat">
            <a:noFill/>
            <a:round/>
            <a:headEnd/>
            <a:tailEnd/>
          </a:ln>
          <a:effectLst/>
        </p:spPr>
        <p:txBody>
          <a:bodyPr lIns="90000" tIns="45000" rIns="90000" bIns="45000"/>
          <a:lstStyle/>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800" b="1" dirty="0">
                <a:solidFill>
                  <a:srgbClr val="000000"/>
                </a:solidFill>
              </a:rPr>
              <a:t>SIG </a:t>
            </a:r>
            <a:r>
              <a:rPr lang="fr-FR" sz="2800" dirty="0">
                <a:solidFill>
                  <a:srgbClr val="000000"/>
                </a:solidFill>
              </a:rPr>
              <a:t>= afficher, interroger, actualiser des</a:t>
            </a: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800" dirty="0">
                <a:solidFill>
                  <a:srgbClr val="000000"/>
                </a:solidFill>
              </a:rPr>
              <a:t>   - données localisées (points géographiques)</a:t>
            </a: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800" dirty="0">
                <a:solidFill>
                  <a:srgbClr val="000000"/>
                </a:solidFill>
              </a:rPr>
              <a:t>   - informations associées</a:t>
            </a: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800" dirty="0">
                <a:solidFill>
                  <a:srgbClr val="000000"/>
                </a:solidFill>
              </a:rPr>
              <a:t>Exemple de logiciels: </a:t>
            </a:r>
            <a:r>
              <a:rPr lang="fr-FR" sz="2800" dirty="0" err="1">
                <a:solidFill>
                  <a:srgbClr val="000000"/>
                </a:solidFill>
              </a:rPr>
              <a:t>arcgis</a:t>
            </a:r>
            <a:r>
              <a:rPr lang="fr-FR" sz="2800" dirty="0">
                <a:solidFill>
                  <a:srgbClr val="000000"/>
                </a:solidFill>
              </a:rPr>
              <a:t>, </a:t>
            </a:r>
            <a:r>
              <a:rPr lang="fr-FR" sz="2800" dirty="0" err="1">
                <a:solidFill>
                  <a:srgbClr val="000000"/>
                </a:solidFill>
              </a:rPr>
              <a:t>mapinfo</a:t>
            </a:r>
            <a:endParaRPr lang="fr-FR" sz="2800" dirty="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800" dirty="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800" b="1" dirty="0">
                <a:solidFill>
                  <a:srgbClr val="000000"/>
                </a:solidFill>
              </a:rPr>
              <a:t>SVG</a:t>
            </a:r>
            <a:r>
              <a:rPr lang="fr-FR" sz="2800" dirty="0">
                <a:solidFill>
                  <a:srgbClr val="000000"/>
                </a:solidFill>
              </a:rPr>
              <a:t> =  données mises en forme pour la gestion d’un domaine particulier</a:t>
            </a: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2800" dirty="0">
                <a:solidFill>
                  <a:srgbClr val="000000"/>
                </a:solidFill>
              </a:rPr>
              <a:t>Exemple de SVG: SIG-Beauce, </a:t>
            </a:r>
            <a:r>
              <a:rPr lang="fr-FR" sz="2800" dirty="0" err="1">
                <a:solidFill>
                  <a:srgbClr val="000000"/>
                </a:solidFill>
              </a:rPr>
              <a:t>Eduterre</a:t>
            </a:r>
            <a:r>
              <a:rPr lang="fr-FR" sz="2800" dirty="0">
                <a:solidFill>
                  <a:srgbClr val="000000"/>
                </a:solidFill>
              </a:rPr>
              <a:t> (BRGM), Atlas Cornel , Google </a:t>
            </a:r>
            <a:r>
              <a:rPr lang="fr-FR" sz="2800" dirty="0" err="1">
                <a:solidFill>
                  <a:srgbClr val="000000"/>
                </a:solidFill>
              </a:rPr>
              <a:t>Earth</a:t>
            </a:r>
            <a:endParaRPr lang="fr-FR" sz="2800" dirty="0">
              <a:solidFill>
                <a:srgbClr val="000000"/>
              </a:solidFill>
            </a:endParaRPr>
          </a:p>
        </p:txBody>
      </p:sp>
    </p:spTree>
    <p:extLst>
      <p:ext uri="{BB962C8B-B14F-4D97-AF65-F5344CB8AC3E}">
        <p14:creationId xmlns="" xmlns:p14="http://schemas.microsoft.com/office/powerpoint/2010/main" val="356525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checkerboard(across)">
                                      <p:cBhvr>
                                        <p:cTn id="7" dur="500"/>
                                        <p:tgtEl>
                                          <p:spTgt spid="717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170">
                                            <p:txEl>
                                              <p:pRg st="1" end="1"/>
                                            </p:txEl>
                                          </p:spTgt>
                                        </p:tgtEl>
                                        <p:attrNameLst>
                                          <p:attrName>style.visibility</p:attrName>
                                        </p:attrNameLst>
                                      </p:cBhvr>
                                      <p:to>
                                        <p:strVal val="visible"/>
                                      </p:to>
                                    </p:set>
                                    <p:animEffect transition="in" filter="checkerboard(across)">
                                      <p:cBhvr>
                                        <p:cTn id="10" dur="500"/>
                                        <p:tgtEl>
                                          <p:spTgt spid="7170">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Effect transition="in" filter="checkerboard(across)">
                                      <p:cBhvr>
                                        <p:cTn id="13" dur="500"/>
                                        <p:tgtEl>
                                          <p:spTgt spid="7170">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170">
                                            <p:txEl>
                                              <p:pRg st="3" end="3"/>
                                            </p:txEl>
                                          </p:spTgt>
                                        </p:tgtEl>
                                        <p:attrNameLst>
                                          <p:attrName>style.visibility</p:attrName>
                                        </p:attrNameLst>
                                      </p:cBhvr>
                                      <p:to>
                                        <p:strVal val="visible"/>
                                      </p:to>
                                    </p:set>
                                    <p:animEffect transition="in" filter="checkerboard(across)">
                                      <p:cBhvr>
                                        <p:cTn id="16" dur="500"/>
                                        <p:tgtEl>
                                          <p:spTgt spid="717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7170">
                                            <p:txEl>
                                              <p:pRg st="5" end="5"/>
                                            </p:txEl>
                                          </p:spTgt>
                                        </p:tgtEl>
                                        <p:attrNameLst>
                                          <p:attrName>style.visibility</p:attrName>
                                        </p:attrNameLst>
                                      </p:cBhvr>
                                      <p:to>
                                        <p:strVal val="visible"/>
                                      </p:to>
                                    </p:set>
                                    <p:animEffect transition="in" filter="checkerboard(across)">
                                      <p:cBhvr>
                                        <p:cTn id="21" dur="500"/>
                                        <p:tgtEl>
                                          <p:spTgt spid="7170">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7170">
                                            <p:txEl>
                                              <p:pRg st="6" end="6"/>
                                            </p:txEl>
                                          </p:spTgt>
                                        </p:tgtEl>
                                        <p:attrNameLst>
                                          <p:attrName>style.visibility</p:attrName>
                                        </p:attrNameLst>
                                      </p:cBhvr>
                                      <p:to>
                                        <p:strVal val="visible"/>
                                      </p:to>
                                    </p:set>
                                    <p:animEffect transition="in" filter="checkerboard(across)">
                                      <p:cBhvr>
                                        <p:cTn id="24" dur="500"/>
                                        <p:tgtEl>
                                          <p:spTgt spid="71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95288" y="1268760"/>
            <a:ext cx="8748712" cy="5373687"/>
          </a:xfrm>
          <a:prstGeom prst="rect">
            <a:avLst/>
          </a:prstGeom>
          <a:noFill/>
          <a:ln w="9525" cap="flat">
            <a:noFill/>
            <a:round/>
            <a:headEnd/>
            <a:tailEnd/>
          </a:ln>
          <a:effectLst/>
        </p:spPr>
        <p:txBody>
          <a:bodyPr lIns="90000" tIns="45000" rIns="90000" bIns="45000"/>
          <a:lstStyle/>
          <a:p>
            <a:pPr marL="342900" indent="-341313" hangingPunct="1">
              <a:lnSpc>
                <a:spcPct val="10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dirty="0" smtClean="0">
                <a:solidFill>
                  <a:srgbClr val="000000"/>
                </a:solidFill>
              </a:rPr>
              <a:t>   </a:t>
            </a:r>
            <a:r>
              <a:rPr lang="fr-FR" sz="2800" dirty="0">
                <a:solidFill>
                  <a:srgbClr val="000000"/>
                </a:solidFill>
              </a:rPr>
              <a:t>Un support grand public gratuit  </a:t>
            </a:r>
          </a:p>
          <a:p>
            <a:pPr marL="342900" indent="-341313" hangingPunct="1">
              <a:lnSpc>
                <a:spcPct val="100000"/>
              </a:lnSpc>
              <a:spcBef>
                <a:spcPts val="1088"/>
              </a:spcBef>
              <a:buClr>
                <a:srgbClr val="1E0284"/>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dirty="0">
                <a:solidFill>
                  <a:srgbClr val="FFFF00"/>
                </a:solidFill>
              </a:rPr>
              <a:t>Saisie d’ informations  </a:t>
            </a:r>
            <a:r>
              <a:rPr lang="fr-FR" sz="2800" dirty="0">
                <a:solidFill>
                  <a:srgbClr val="000000"/>
                </a:solidFill>
              </a:rPr>
              <a:t>à propos d’ un même objet : la </a:t>
            </a:r>
            <a:r>
              <a:rPr lang="fr-FR" sz="2800" dirty="0" smtClean="0">
                <a:solidFill>
                  <a:srgbClr val="000000"/>
                </a:solidFill>
              </a:rPr>
              <a:t>planète Terre</a:t>
            </a:r>
            <a:endParaRPr lang="fr-FR" sz="2800" dirty="0">
              <a:solidFill>
                <a:srgbClr val="000000"/>
              </a:solidFill>
            </a:endParaRPr>
          </a:p>
          <a:p>
            <a:pPr marL="342900" indent="-341313" hangingPunct="1">
              <a:lnSpc>
                <a:spcPct val="100000"/>
              </a:lnSpc>
              <a:spcBef>
                <a:spcPts val="1088"/>
              </a:spcBef>
              <a:buClr>
                <a:srgbClr val="1E0284"/>
              </a:buClr>
              <a:buSzPct val="45000"/>
              <a:buFont typeface="Wingdings" pitchFamily="2" charset="2"/>
              <a:buChar char="q"/>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dirty="0">
                <a:solidFill>
                  <a:srgbClr val="000000"/>
                </a:solidFill>
              </a:rPr>
              <a:t>Utilisation  </a:t>
            </a:r>
            <a:r>
              <a:rPr lang="fr-FR" sz="2800" dirty="0">
                <a:solidFill>
                  <a:srgbClr val="FF0000"/>
                </a:solidFill>
              </a:rPr>
              <a:t>simple,</a:t>
            </a:r>
            <a:r>
              <a:rPr lang="fr-FR" sz="2800" dirty="0">
                <a:solidFill>
                  <a:srgbClr val="000000"/>
                </a:solidFill>
              </a:rPr>
              <a:t> intuitive, en rapport avec la </a:t>
            </a:r>
            <a:r>
              <a:rPr lang="fr-FR" sz="2800" b="1" dirty="0">
                <a:solidFill>
                  <a:srgbClr val="00B050"/>
                </a:solidFill>
              </a:rPr>
              <a:t>culture numérique </a:t>
            </a:r>
            <a:r>
              <a:rPr lang="fr-FR" sz="2800" dirty="0">
                <a:solidFill>
                  <a:srgbClr val="000000"/>
                </a:solidFill>
              </a:rPr>
              <a:t>des élèves</a:t>
            </a:r>
          </a:p>
          <a:p>
            <a:pPr marL="342900" indent="-341313" hangingPunct="1">
              <a:lnSpc>
                <a:spcPct val="100000"/>
              </a:lnSpc>
              <a:spcBef>
                <a:spcPts val="1088"/>
              </a:spcBef>
              <a:buClr>
                <a:srgbClr val="1E0284"/>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b="1" dirty="0" smtClean="0">
                <a:solidFill>
                  <a:srgbClr val="000000"/>
                </a:solidFill>
              </a:rPr>
              <a:t>    L’élève </a:t>
            </a:r>
            <a:r>
              <a:rPr lang="fr-FR" sz="2800" dirty="0" smtClean="0">
                <a:solidFill>
                  <a:srgbClr val="000000"/>
                </a:solidFill>
              </a:rPr>
              <a:t>peut : </a:t>
            </a:r>
          </a:p>
          <a:p>
            <a:pPr marL="342900" indent="-341313" hangingPunct="1">
              <a:lnSpc>
                <a:spcPct val="100000"/>
              </a:lnSpc>
              <a:spcBef>
                <a:spcPts val="1088"/>
              </a:spcBef>
              <a:buClr>
                <a:srgbClr val="1E0284"/>
              </a:buClr>
              <a:buSzPct val="45000"/>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dirty="0" smtClean="0">
                <a:solidFill>
                  <a:srgbClr val="000000"/>
                </a:solidFill>
              </a:rPr>
              <a:t> fabriquer </a:t>
            </a:r>
            <a:r>
              <a:rPr lang="fr-FR" sz="2800" dirty="0">
                <a:solidFill>
                  <a:srgbClr val="000000"/>
                </a:solidFill>
              </a:rPr>
              <a:t>son </a:t>
            </a:r>
            <a:r>
              <a:rPr lang="fr-FR" sz="2800" dirty="0">
                <a:solidFill>
                  <a:srgbClr val="FF66FF"/>
                </a:solidFill>
              </a:rPr>
              <a:t>propre parcours </a:t>
            </a:r>
            <a:endParaRPr lang="fr-FR" sz="2800" dirty="0" smtClean="0">
              <a:solidFill>
                <a:srgbClr val="FF66FF"/>
              </a:solidFill>
            </a:endParaRPr>
          </a:p>
          <a:p>
            <a:pPr marL="342900" indent="-341313" hangingPunct="1">
              <a:lnSpc>
                <a:spcPct val="100000"/>
              </a:lnSpc>
              <a:spcBef>
                <a:spcPts val="1088"/>
              </a:spcBef>
              <a:buClr>
                <a:srgbClr val="1E0284"/>
              </a:buClr>
              <a:buSzPct val="45000"/>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dirty="0" smtClean="0">
                <a:solidFill>
                  <a:srgbClr val="000000"/>
                </a:solidFill>
              </a:rPr>
              <a:t>  formuler </a:t>
            </a:r>
            <a:r>
              <a:rPr lang="fr-FR" sz="2800" dirty="0">
                <a:solidFill>
                  <a:srgbClr val="000000"/>
                </a:solidFill>
              </a:rPr>
              <a:t>des problèmes, poser des hypothèses et </a:t>
            </a:r>
            <a:r>
              <a:rPr lang="fr-FR" sz="2800" dirty="0" smtClean="0">
                <a:solidFill>
                  <a:srgbClr val="000000"/>
                </a:solidFill>
              </a:rPr>
              <a:t>      chercher </a:t>
            </a:r>
            <a:r>
              <a:rPr lang="fr-FR" sz="2800" dirty="0">
                <a:solidFill>
                  <a:srgbClr val="000000"/>
                </a:solidFill>
              </a:rPr>
              <a:t>à les </a:t>
            </a:r>
            <a:r>
              <a:rPr lang="fr-FR" sz="2800" dirty="0" smtClean="0">
                <a:solidFill>
                  <a:srgbClr val="000000"/>
                </a:solidFill>
              </a:rPr>
              <a:t>valider</a:t>
            </a:r>
          </a:p>
          <a:p>
            <a:pPr marL="342900" indent="-341313" hangingPunct="1">
              <a:lnSpc>
                <a:spcPct val="100000"/>
              </a:lnSpc>
              <a:spcBef>
                <a:spcPts val="1088"/>
              </a:spcBef>
              <a:buClr>
                <a:srgbClr val="1E0284"/>
              </a:buClr>
              <a:buSzPct val="45000"/>
              <a:buFont typeface="Wingdings" pitchFamily="2" charset="2"/>
              <a:buChar char="Ø"/>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dirty="0" smtClean="0">
                <a:solidFill>
                  <a:srgbClr val="000000"/>
                </a:solidFill>
              </a:rPr>
              <a:t> observer</a:t>
            </a:r>
            <a:r>
              <a:rPr lang="fr-FR" sz="2800" dirty="0">
                <a:solidFill>
                  <a:srgbClr val="000000"/>
                </a:solidFill>
              </a:rPr>
              <a:t>, analyser, </a:t>
            </a:r>
            <a:r>
              <a:rPr lang="fr-FR" sz="2800" b="1" dirty="0">
                <a:solidFill>
                  <a:srgbClr val="FF0000"/>
                </a:solidFill>
              </a:rPr>
              <a:t>corréler</a:t>
            </a:r>
            <a:r>
              <a:rPr lang="fr-FR" sz="2800" dirty="0">
                <a:solidFill>
                  <a:srgbClr val="FF0000"/>
                </a:solidFill>
              </a:rPr>
              <a:t>  </a:t>
            </a:r>
            <a:r>
              <a:rPr lang="fr-FR" sz="2800" dirty="0">
                <a:solidFill>
                  <a:srgbClr val="000000"/>
                </a:solidFill>
              </a:rPr>
              <a:t>des informations</a:t>
            </a:r>
          </a:p>
          <a:p>
            <a:pPr marL="342900" indent="-341313" hangingPunct="1">
              <a:lnSpc>
                <a:spcPct val="100000"/>
              </a:lnSpc>
              <a:spcBef>
                <a:spcPts val="108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fr-FR" sz="2800" dirty="0">
              <a:solidFill>
                <a:srgbClr val="000000"/>
              </a:solidFill>
            </a:endParaRPr>
          </a:p>
        </p:txBody>
      </p:sp>
      <p:pic>
        <p:nvPicPr>
          <p:cNvPr id="9218" name="Picture 2"/>
          <p:cNvPicPr>
            <a:picLocks noChangeAspect="1" noChangeArrowheads="1"/>
          </p:cNvPicPr>
          <p:nvPr/>
        </p:nvPicPr>
        <p:blipFill>
          <a:blip r:embed="rId3" cstate="print"/>
          <a:srcRect l="25386" t="25513" r="25685" b="29471"/>
          <a:stretch>
            <a:fillRect/>
          </a:stretch>
        </p:blipFill>
        <p:spPr bwMode="auto">
          <a:xfrm>
            <a:off x="6444208" y="0"/>
            <a:ext cx="2519362" cy="1212850"/>
          </a:xfrm>
          <a:prstGeom prst="rect">
            <a:avLst/>
          </a:prstGeom>
          <a:noFill/>
          <a:ln w="9525" cap="flat">
            <a:noFill/>
            <a:round/>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252413" y="188913"/>
            <a:ext cx="2457450" cy="971550"/>
          </a:xfrm>
          <a:prstGeom prst="rect">
            <a:avLst/>
          </a:prstGeom>
          <a:noFill/>
          <a:ln w="9360" cap="flat">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0" y="1196752"/>
            <a:ext cx="10044608" cy="2476500"/>
          </a:xfrm>
          <a:prstGeom prst="rect">
            <a:avLst/>
          </a:prstGeom>
          <a:noFill/>
          <a:ln w="9525" cap="flat">
            <a:noFill/>
            <a:round/>
            <a:headEnd/>
            <a:tailEnd/>
          </a:ln>
          <a:effectLst/>
        </p:spPr>
        <p:txBody>
          <a:bodyPr lIns="90000" tIns="45000" rIns="90000" bIns="45000"/>
          <a:lstStyle/>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smtClean="0">
                <a:solidFill>
                  <a:srgbClr val="000000"/>
                </a:solidFill>
              </a:rPr>
              <a:t>Conceptualiser un </a:t>
            </a:r>
            <a:r>
              <a:rPr lang="fr-FR" sz="3200" dirty="0">
                <a:solidFill>
                  <a:srgbClr val="000000"/>
                </a:solidFill>
              </a:rPr>
              <a:t>fichier .</a:t>
            </a:r>
            <a:r>
              <a:rPr lang="fr-FR" sz="3200" dirty="0" err="1" smtClean="0">
                <a:solidFill>
                  <a:srgbClr val="000000"/>
                </a:solidFill>
              </a:rPr>
              <a:t>kmz</a:t>
            </a:r>
            <a:r>
              <a:rPr lang="fr-FR" sz="3200" dirty="0" smtClean="0">
                <a:solidFill>
                  <a:srgbClr val="000000"/>
                </a:solidFill>
              </a:rPr>
              <a:t> (structure, textes)</a:t>
            </a:r>
            <a:endParaRPr lang="fr-FR" sz="3200" dirty="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smtClean="0">
                <a:solidFill>
                  <a:srgbClr val="000000"/>
                </a:solidFill>
              </a:rPr>
              <a:t>Choisir, traiter, transformer des données </a:t>
            </a: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smtClean="0">
                <a:solidFill>
                  <a:srgbClr val="000000"/>
                </a:solidFill>
              </a:rPr>
              <a:t>géo-référencées en un format </a:t>
            </a:r>
            <a:r>
              <a:rPr lang="fr-FR" sz="3200" dirty="0" err="1" smtClean="0">
                <a:solidFill>
                  <a:srgbClr val="000000"/>
                </a:solidFill>
              </a:rPr>
              <a:t>kmz</a:t>
            </a:r>
            <a:r>
              <a:rPr lang="fr-FR" sz="3200" dirty="0" smtClean="0">
                <a:solidFill>
                  <a:srgbClr val="000000"/>
                </a:solidFill>
              </a:rPr>
              <a:t> </a:t>
            </a:r>
            <a:endParaRPr lang="fr-FR" sz="3200" dirty="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3200" dirty="0">
                <a:solidFill>
                  <a:srgbClr val="000000"/>
                </a:solidFill>
              </a:rPr>
              <a:t>Insérer </a:t>
            </a:r>
            <a:r>
              <a:rPr lang="fr-FR" sz="3200" dirty="0" smtClean="0">
                <a:solidFill>
                  <a:srgbClr val="000000"/>
                </a:solidFill>
              </a:rPr>
              <a:t>des photos, vidéos, légendes, cartes </a:t>
            </a:r>
            <a:endParaRPr lang="fr-FR" sz="3200" dirty="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3200" dirty="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5400" dirty="0">
              <a:solidFill>
                <a:srgbClr val="000000"/>
              </a:solidFill>
            </a:endParaRPr>
          </a:p>
          <a:p>
            <a:pPr marL="342900" indent="-341313">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800" dirty="0" smtClean="0">
              <a:solidFill>
                <a:srgbClr val="000000"/>
              </a:solidFill>
            </a:endParaRPr>
          </a:p>
          <a:p>
            <a:pPr marL="342900" indent="-341313" hangingPunct="1">
              <a:lnSpc>
                <a:spcPct val="90000"/>
              </a:lnSpc>
              <a:spcBef>
                <a:spcPts val="108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fr-FR" sz="2800" dirty="0">
              <a:solidFill>
                <a:srgbClr val="000000"/>
              </a:solidFill>
            </a:endParaRPr>
          </a:p>
        </p:txBody>
      </p:sp>
      <p:sp>
        <p:nvSpPr>
          <p:cNvPr id="11266" name="Freeform 2"/>
          <p:cNvSpPr>
            <a:spLocks noChangeArrowheads="1"/>
          </p:cNvSpPr>
          <p:nvPr/>
        </p:nvSpPr>
        <p:spPr bwMode="auto">
          <a:xfrm>
            <a:off x="0" y="3501008"/>
            <a:ext cx="9361488" cy="577850"/>
          </a:xfrm>
          <a:custGeom>
            <a:avLst/>
            <a:gdLst>
              <a:gd name="G0" fmla="*/ 1 0 51712"/>
              <a:gd name="G1" fmla="+- 21600 0 0"/>
              <a:gd name="G2" fmla="*/ 21600 1 2"/>
              <a:gd name="G3" fmla="+- 21600 0 0"/>
              <a:gd name="G4" fmla="*/ 21600 1 2"/>
              <a:gd name="G5" fmla="+- 21600 0 0"/>
            </a:gdLst>
            <a:ahLst/>
            <a:cxnLst>
              <a:cxn ang="0">
                <a:pos x="0" y="0"/>
              </a:cxn>
              <a:cxn ang="0">
                <a:pos x="21600" y="0"/>
              </a:cxn>
              <a:cxn ang="0">
                <a:pos x="21600" y="21600"/>
              </a:cxn>
              <a:cxn ang="0">
                <a:pos x="0" y="21600"/>
              </a:cxn>
              <a:cxn ang="0">
                <a:pos x="0" y="0"/>
              </a:cxn>
            </a:cxnLst>
            <a:rect l="0" t="0" r="r" b="b"/>
            <a:pathLst>
              <a:path w="21600" h="21600">
                <a:moveTo>
                  <a:pt x="0" y="0"/>
                </a:moveTo>
                <a:lnTo>
                  <a:pt x="21600" y="0"/>
                </a:lnTo>
                <a:lnTo>
                  <a:pt x="21600" y="21600"/>
                </a:lnTo>
                <a:lnTo>
                  <a:pt x="0" y="21600"/>
                </a:lnTo>
                <a:lnTo>
                  <a:pt x="0" y="0"/>
                </a:lnTo>
                <a:close/>
              </a:path>
            </a:pathLst>
          </a:custGeom>
          <a:noFill/>
          <a:ln w="9525" cap="flat">
            <a:noFill/>
            <a:round/>
            <a:headEnd/>
            <a:tailEnd/>
          </a:ln>
          <a:effectLst/>
        </p:spPr>
        <p:txBody>
          <a:bodyPr lIns="90000" tIns="45000" rIns="90000" bIns="45000">
            <a:spAutoFit/>
          </a:bodyPr>
          <a:lstStyle/>
          <a:p>
            <a:pP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i="1" dirty="0">
                <a:solidFill>
                  <a:schemeClr val="accent1">
                    <a:lumMod val="75000"/>
                  </a:schemeClr>
                </a:solidFill>
              </a:rPr>
              <a:t>                </a:t>
            </a:r>
            <a:r>
              <a:rPr lang="fr-FR" sz="3200" i="1" dirty="0" smtClean="0">
                <a:solidFill>
                  <a:schemeClr val="accent1">
                    <a:lumMod val="75000"/>
                  </a:schemeClr>
                </a:solidFill>
              </a:rPr>
              <a:t>réalisé </a:t>
            </a:r>
            <a:r>
              <a:rPr lang="fr-FR" sz="3200" i="1" dirty="0">
                <a:solidFill>
                  <a:srgbClr val="000000"/>
                </a:solidFill>
              </a:rPr>
              <a:t>que par </a:t>
            </a:r>
            <a:r>
              <a:rPr lang="fr-FR" sz="3200" i="1" dirty="0">
                <a:solidFill>
                  <a:schemeClr val="accent1">
                    <a:lumMod val="75000"/>
                  </a:schemeClr>
                </a:solidFill>
              </a:rPr>
              <a:t>un enseignant</a:t>
            </a:r>
          </a:p>
        </p:txBody>
      </p:sp>
      <p:sp>
        <p:nvSpPr>
          <p:cNvPr id="11267" name="Freeform 3"/>
          <p:cNvSpPr>
            <a:spLocks noChangeArrowheads="1"/>
          </p:cNvSpPr>
          <p:nvPr/>
        </p:nvSpPr>
        <p:spPr bwMode="auto">
          <a:xfrm>
            <a:off x="0" y="4005064"/>
            <a:ext cx="9145588" cy="2714674"/>
          </a:xfrm>
          <a:custGeom>
            <a:avLst/>
            <a:gdLst>
              <a:gd name="G0" fmla="*/ 1 0 51712"/>
              <a:gd name="G1" fmla="+- 21600 0 0"/>
              <a:gd name="G2" fmla="*/ 21600 1 2"/>
              <a:gd name="G3" fmla="+- 21600 0 0"/>
              <a:gd name="G4" fmla="*/ 21600 1 2"/>
              <a:gd name="G5" fmla="+- 21600 0 0"/>
            </a:gdLst>
            <a:ahLst/>
            <a:cxnLst>
              <a:cxn ang="0">
                <a:pos x="0" y="0"/>
              </a:cxn>
              <a:cxn ang="0">
                <a:pos x="21600" y="0"/>
              </a:cxn>
              <a:cxn ang="0">
                <a:pos x="21600" y="21600"/>
              </a:cxn>
              <a:cxn ang="0">
                <a:pos x="0" y="21600"/>
              </a:cxn>
              <a:cxn ang="0">
                <a:pos x="0" y="0"/>
              </a:cxn>
            </a:cxnLst>
            <a:rect l="0" t="0" r="r" b="b"/>
            <a:pathLst>
              <a:path w="21600" h="21600">
                <a:moveTo>
                  <a:pt x="0" y="0"/>
                </a:moveTo>
                <a:lnTo>
                  <a:pt x="21600" y="0"/>
                </a:lnTo>
                <a:lnTo>
                  <a:pt x="21600" y="21600"/>
                </a:lnTo>
                <a:lnTo>
                  <a:pt x="0" y="21600"/>
                </a:lnTo>
                <a:lnTo>
                  <a:pt x="0" y="0"/>
                </a:lnTo>
                <a:close/>
              </a:path>
            </a:pathLst>
          </a:custGeom>
          <a:noFill/>
          <a:ln w="9525" cap="flat">
            <a:noFill/>
            <a:round/>
            <a:headEnd/>
            <a:tailEnd/>
          </a:ln>
          <a:effectLst/>
        </p:spPr>
        <p:txBody>
          <a:bodyPr lIns="90000" tIns="45000" rIns="90000" bIns="45000">
            <a:spAutoFit/>
          </a:bodyPr>
          <a:lstStyle/>
          <a:p>
            <a:pP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dirty="0">
                <a:solidFill>
                  <a:srgbClr val="000000"/>
                </a:solidFill>
              </a:rPr>
              <a:t>Du </a:t>
            </a:r>
            <a:r>
              <a:rPr lang="fr-FR" sz="3600" b="1" dirty="0">
                <a:solidFill>
                  <a:srgbClr val="000000"/>
                </a:solidFill>
              </a:rPr>
              <a:t>S</a:t>
            </a:r>
            <a:r>
              <a:rPr lang="fr-FR" sz="3200" dirty="0">
                <a:solidFill>
                  <a:srgbClr val="000000"/>
                </a:solidFill>
              </a:rPr>
              <a:t>ystème d’</a:t>
            </a:r>
            <a:r>
              <a:rPr lang="fr-FR" sz="3600" b="1" dirty="0">
                <a:solidFill>
                  <a:srgbClr val="000000"/>
                </a:solidFill>
              </a:rPr>
              <a:t>I</a:t>
            </a:r>
            <a:r>
              <a:rPr lang="fr-FR" sz="3200" dirty="0">
                <a:solidFill>
                  <a:srgbClr val="000000"/>
                </a:solidFill>
              </a:rPr>
              <a:t>nformation </a:t>
            </a:r>
            <a:r>
              <a:rPr lang="fr-FR" sz="3600" b="1" dirty="0">
                <a:solidFill>
                  <a:srgbClr val="000000"/>
                </a:solidFill>
              </a:rPr>
              <a:t>G</a:t>
            </a:r>
            <a:r>
              <a:rPr lang="fr-FR" sz="3200" dirty="0">
                <a:solidFill>
                  <a:srgbClr val="000000"/>
                </a:solidFill>
              </a:rPr>
              <a:t>éoscientifique  </a:t>
            </a:r>
            <a:r>
              <a:rPr lang="fr-FR" sz="3200" dirty="0">
                <a:solidFill>
                  <a:srgbClr val="FF0000"/>
                </a:solidFill>
              </a:rPr>
              <a:t>(SIG)</a:t>
            </a:r>
          </a:p>
          <a:p>
            <a:pP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dirty="0">
                <a:solidFill>
                  <a:srgbClr val="000000"/>
                </a:solidFill>
              </a:rPr>
              <a:t>                       </a:t>
            </a:r>
            <a:r>
              <a:rPr lang="fr-FR" sz="3200" dirty="0" smtClean="0">
                <a:solidFill>
                  <a:srgbClr val="000000"/>
                </a:solidFill>
              </a:rPr>
              <a:t>               </a:t>
            </a:r>
            <a:r>
              <a:rPr lang="fr-FR" sz="3200" dirty="0">
                <a:solidFill>
                  <a:srgbClr val="000000"/>
                </a:solidFill>
              </a:rPr>
              <a:t>au</a:t>
            </a:r>
          </a:p>
          <a:p>
            <a:pP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600" b="1" dirty="0">
                <a:solidFill>
                  <a:srgbClr val="000000"/>
                </a:solidFill>
              </a:rPr>
              <a:t>S</a:t>
            </a:r>
            <a:r>
              <a:rPr lang="fr-FR" sz="3200" dirty="0">
                <a:solidFill>
                  <a:srgbClr val="000000"/>
                </a:solidFill>
              </a:rPr>
              <a:t>ystème d’</a:t>
            </a:r>
            <a:r>
              <a:rPr lang="fr-FR" sz="3600" b="1" dirty="0">
                <a:solidFill>
                  <a:srgbClr val="000000"/>
                </a:solidFill>
              </a:rPr>
              <a:t>I</a:t>
            </a:r>
            <a:r>
              <a:rPr lang="fr-FR" sz="3200" dirty="0">
                <a:solidFill>
                  <a:srgbClr val="000000"/>
                </a:solidFill>
              </a:rPr>
              <a:t>nformation </a:t>
            </a:r>
            <a:r>
              <a:rPr lang="fr-FR" sz="3600" b="1" dirty="0" err="1">
                <a:solidFill>
                  <a:srgbClr val="000000"/>
                </a:solidFill>
              </a:rPr>
              <a:t>G</a:t>
            </a:r>
            <a:r>
              <a:rPr lang="fr-FR" sz="3200" dirty="0" err="1">
                <a:solidFill>
                  <a:srgbClr val="000000"/>
                </a:solidFill>
              </a:rPr>
              <a:t>éoscientifique</a:t>
            </a:r>
            <a:r>
              <a:rPr lang="fr-FR" sz="3200" dirty="0">
                <a:solidFill>
                  <a:srgbClr val="000000"/>
                </a:solidFill>
              </a:rPr>
              <a:t>  </a:t>
            </a:r>
            <a:r>
              <a:rPr lang="fr-FR" sz="3200" b="1" dirty="0" smtClean="0">
                <a:solidFill>
                  <a:srgbClr val="000000"/>
                </a:solidFill>
              </a:rPr>
              <a:t>E</a:t>
            </a:r>
            <a:r>
              <a:rPr lang="fr-FR" sz="3200" dirty="0" smtClean="0">
                <a:solidFill>
                  <a:srgbClr val="000000"/>
                </a:solidFill>
              </a:rPr>
              <a:t>ducatif    </a:t>
            </a:r>
          </a:p>
          <a:p>
            <a:pPr hangingPunct="1">
              <a:lnSpc>
                <a:spcPct val="10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dirty="0" smtClean="0">
                <a:solidFill>
                  <a:srgbClr val="000000"/>
                </a:solidFill>
              </a:rPr>
              <a:t>                                   </a:t>
            </a:r>
            <a:r>
              <a:rPr lang="fr-FR" sz="4400" dirty="0" smtClean="0">
                <a:solidFill>
                  <a:srgbClr val="FF0000"/>
                </a:solidFill>
              </a:rPr>
              <a:t>SIGE</a:t>
            </a:r>
            <a:endParaRPr lang="fr-FR" sz="4400" dirty="0">
              <a:solidFill>
                <a:srgbClr val="FF0000"/>
              </a:solidFill>
            </a:endParaRPr>
          </a:p>
        </p:txBody>
      </p:sp>
      <p:sp>
        <p:nvSpPr>
          <p:cNvPr id="11268" name="Rectangle 4"/>
          <p:cNvSpPr>
            <a:spLocks noChangeArrowheads="1"/>
          </p:cNvSpPr>
          <p:nvPr/>
        </p:nvSpPr>
        <p:spPr bwMode="auto">
          <a:xfrm>
            <a:off x="3347864" y="260648"/>
            <a:ext cx="5545138" cy="767987"/>
          </a:xfrm>
          <a:prstGeom prst="rect">
            <a:avLst/>
          </a:prstGeom>
          <a:noFill/>
          <a:ln w="9525" cap="flat">
            <a:noFill/>
            <a:round/>
            <a:headEnd/>
            <a:tailEnd/>
          </a:ln>
          <a:effectLst/>
        </p:spPr>
        <p:txBody>
          <a:bodyPr lIns="90000" tIns="45000" rIns="90000" bIns="45000">
            <a:spAutoFit/>
          </a:bodyPr>
          <a:lstStyle/>
          <a:p>
            <a:pPr hangingPunct="1">
              <a:lnSpc>
                <a:spcPct val="100000"/>
              </a:lnSpc>
              <a:tabLst>
                <a:tab pos="723900" algn="l"/>
                <a:tab pos="1447800" algn="l"/>
                <a:tab pos="2171700" algn="l"/>
                <a:tab pos="2895600" algn="l"/>
                <a:tab pos="3619500" algn="l"/>
                <a:tab pos="4343400" algn="l"/>
                <a:tab pos="5067300" algn="l"/>
              </a:tabLst>
            </a:pPr>
            <a:r>
              <a:rPr lang="fr-FR" sz="4400" b="1" dirty="0">
                <a:solidFill>
                  <a:srgbClr val="FF0000"/>
                </a:solidFill>
                <a:latin typeface="Constantia" charset="0"/>
              </a:rPr>
              <a:t>D’un SIG à un SIGE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Effect transition="in" filter="checkerboard(across)">
                                      <p:cBhvr>
                                        <p:cTn id="7" dur="500"/>
                                        <p:tgtEl>
                                          <p:spTgt spid="11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5">
                                            <p:txEl>
                                              <p:pRg st="1" end="1"/>
                                            </p:txEl>
                                          </p:spTgt>
                                        </p:tgtEl>
                                        <p:attrNameLst>
                                          <p:attrName>style.visibility</p:attrName>
                                        </p:attrNameLst>
                                      </p:cBhvr>
                                      <p:to>
                                        <p:strVal val="visible"/>
                                      </p:to>
                                    </p:set>
                                    <p:animEffect transition="in" filter="checkerboard(across)">
                                      <p:cBhvr>
                                        <p:cTn id="12" dur="500"/>
                                        <p:tgtEl>
                                          <p:spTgt spid="11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265">
                                            <p:txEl>
                                              <p:pRg st="2" end="2"/>
                                            </p:txEl>
                                          </p:spTgt>
                                        </p:tgtEl>
                                        <p:attrNameLst>
                                          <p:attrName>style.visibility</p:attrName>
                                        </p:attrNameLst>
                                      </p:cBhvr>
                                      <p:to>
                                        <p:strVal val="visible"/>
                                      </p:to>
                                    </p:set>
                                    <p:animEffect transition="in" filter="checkerboard(across)">
                                      <p:cBhvr>
                                        <p:cTn id="17" dur="500"/>
                                        <p:tgtEl>
                                          <p:spTgt spid="112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265">
                                            <p:txEl>
                                              <p:pRg st="3" end="3"/>
                                            </p:txEl>
                                          </p:spTgt>
                                        </p:tgtEl>
                                        <p:attrNameLst>
                                          <p:attrName>style.visibility</p:attrName>
                                        </p:attrNameLst>
                                      </p:cBhvr>
                                      <p:to>
                                        <p:strVal val="visible"/>
                                      </p:to>
                                    </p:set>
                                    <p:animEffect transition="in" filter="checkerboard(across)">
                                      <p:cBhvr>
                                        <p:cTn id="22" dur="500"/>
                                        <p:tgtEl>
                                          <p:spTgt spid="112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11266"/>
                                        </p:tgtEl>
                                        <p:attrNameLst>
                                          <p:attrName>style.visibility</p:attrName>
                                        </p:attrNameLst>
                                      </p:cBhvr>
                                      <p:to>
                                        <p:strVal val="visible"/>
                                      </p:to>
                                    </p:set>
                                    <p:animEffect transition="in" filter="checkerboard(across)">
                                      <p:cBhvr additive="repl">
                                        <p:cTn id="27" dur="500"/>
                                        <p:tgtEl>
                                          <p:spTgt spid="1126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267">
                                            <p:txEl>
                                              <p:pRg st="1" end="1"/>
                                            </p:txEl>
                                          </p:spTgt>
                                        </p:tgtEl>
                                        <p:attrNameLst>
                                          <p:attrName>style.visibility</p:attrName>
                                        </p:attrNameLst>
                                      </p:cBhvr>
                                      <p:to>
                                        <p:strVal val="visible"/>
                                      </p:to>
                                    </p:set>
                                    <p:anim calcmode="lin" valueType="num">
                                      <p:cBhvr additive="base">
                                        <p:cTn id="32"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267">
                                            <p:txEl>
                                              <p:pRg st="0" end="0"/>
                                            </p:txEl>
                                          </p:spTgt>
                                        </p:tgtEl>
                                        <p:attrNameLst>
                                          <p:attrName>style.visibility</p:attrName>
                                        </p:attrNameLst>
                                      </p:cBhvr>
                                      <p:to>
                                        <p:strVal val="visible"/>
                                      </p:to>
                                    </p:set>
                                    <p:anim calcmode="lin" valueType="num">
                                      <p:cBhvr additive="base">
                                        <p:cTn id="38"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267">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1267">
                                            <p:txEl>
                                              <p:pRg st="2" end="2"/>
                                            </p:txEl>
                                          </p:spTgt>
                                        </p:tgtEl>
                                        <p:attrNameLst>
                                          <p:attrName>style.visibility</p:attrName>
                                        </p:attrNameLst>
                                      </p:cBhvr>
                                      <p:to>
                                        <p:strVal val="visible"/>
                                      </p:to>
                                    </p:set>
                                    <p:anim calcmode="lin" valueType="num">
                                      <p:cBhvr additive="base">
                                        <p:cTn id="42"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267">
                                            <p:txEl>
                                              <p:pRg st="2" end="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1267">
                                            <p:txEl>
                                              <p:pRg st="3" end="3"/>
                                            </p:txEl>
                                          </p:spTgt>
                                        </p:tgtEl>
                                        <p:attrNameLst>
                                          <p:attrName>style.visibility</p:attrName>
                                        </p:attrNameLst>
                                      </p:cBhvr>
                                      <p:to>
                                        <p:strVal val="visible"/>
                                      </p:to>
                                    </p:set>
                                    <p:anim calcmode="lin" valueType="num">
                                      <p:cBhvr additive="base">
                                        <p:cTn id="46"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additive="repl">
                                        <p:cTn id="51" dur="1" fill="hold">
                                          <p:stCondLst>
                                            <p:cond delay="0"/>
                                          </p:stCondLst>
                                        </p:cTn>
                                        <p:tgtEl>
                                          <p:spTgt spid="11268">
                                            <p:txEl>
                                              <p:pRg st="0" end="0"/>
                                            </p:txEl>
                                          </p:spTgt>
                                        </p:tgtEl>
                                        <p:attrNameLst>
                                          <p:attrName>style.visibility</p:attrName>
                                        </p:attrNameLst>
                                      </p:cBhvr>
                                      <p:to>
                                        <p:strVal val="visible"/>
                                      </p:to>
                                    </p:set>
                                    <p:animEffect transition="in" filter="checkerboard(across)">
                                      <p:cBhvr additive="repl">
                                        <p:cTn id="52" dur="5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p:nvPr/>
        </p:nvSpPr>
        <p:spPr>
          <a:xfrm>
            <a:off x="539640" y="1700809"/>
            <a:ext cx="7675698" cy="28336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4400" u="sng" dirty="0" smtClean="0">
                <a:solidFill>
                  <a:srgbClr val="000000"/>
                </a:solidFill>
                <a:latin typeface="Arial" pitchFamily="18"/>
                <a:ea typeface="Microsoft YaHei" pitchFamily="2"/>
                <a:cs typeface="Mangal" pitchFamily="2"/>
              </a:rPr>
              <a:t>Identifiant </a:t>
            </a:r>
            <a:r>
              <a:rPr lang="fr-FR" sz="4400" b="0" i="0" u="sng" strike="noStrike" kern="1200" spc="0" dirty="0" smtClean="0">
                <a:ln>
                  <a:noFill/>
                </a:ln>
                <a:solidFill>
                  <a:srgbClr val="000000"/>
                </a:solidFill>
                <a:latin typeface="Arial" pitchFamily="18"/>
                <a:ea typeface="Microsoft YaHei" pitchFamily="2"/>
                <a:cs typeface="Mangal" pitchFamily="2"/>
              </a:rPr>
              <a:t>:</a:t>
            </a:r>
            <a:r>
              <a:rPr lang="fr-FR" sz="4400" b="0" i="0" u="none" strike="noStrike" kern="1200" spc="0" dirty="0" smtClean="0">
                <a:ln>
                  <a:noFill/>
                </a:ln>
                <a:solidFill>
                  <a:srgbClr val="000000"/>
                </a:solidFill>
                <a:latin typeface="Arial" pitchFamily="18"/>
                <a:ea typeface="Microsoft YaHei" pitchFamily="2"/>
                <a:cs typeface="Mangal" pitchFamily="2"/>
              </a:rPr>
              <a:t> stag1.loc</a:t>
            </a:r>
          </a:p>
          <a:p>
            <a:pPr marL="0" marR="0" lvl="0" indent="0" algn="l" rtl="0" hangingPunct="1">
              <a:lnSpc>
                <a:spcPct val="100000"/>
              </a:lnSpc>
              <a:spcBef>
                <a:spcPts val="0"/>
              </a:spcBef>
              <a:spcAft>
                <a:spcPts val="0"/>
              </a:spcAft>
              <a:buNone/>
              <a:tabLst/>
            </a:pPr>
            <a:endParaRPr lang="fr-FR" sz="4400" b="0" i="0" u="none" strike="noStrike" kern="1200" spc="0" dirty="0">
              <a:ln>
                <a:noFill/>
              </a:ln>
              <a:solidFill>
                <a:srgbClr val="000000"/>
              </a:solidFill>
              <a:latin typeface="Arial"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fr-FR" sz="4400" b="0" i="0" u="sng" strike="noStrike" kern="1200" spc="0" dirty="0">
                <a:ln>
                  <a:noFill/>
                </a:ln>
                <a:solidFill>
                  <a:srgbClr val="000000"/>
                </a:solidFill>
                <a:latin typeface="Arial" pitchFamily="18"/>
                <a:ea typeface="Microsoft YaHei" pitchFamily="2"/>
                <a:cs typeface="Mangal" pitchFamily="2"/>
              </a:rPr>
              <a:t>Mot de passe </a:t>
            </a:r>
            <a:r>
              <a:rPr lang="fr-FR" sz="4400" b="0" i="0" u="sng" strike="noStrike" kern="1200" spc="0" dirty="0" smtClean="0">
                <a:ln>
                  <a:noFill/>
                </a:ln>
                <a:solidFill>
                  <a:srgbClr val="000000"/>
                </a:solidFill>
                <a:latin typeface="Arial" pitchFamily="18"/>
                <a:ea typeface="Microsoft YaHei" pitchFamily="2"/>
                <a:cs typeface="Mangal" pitchFamily="2"/>
              </a:rPr>
              <a:t>:stage0604!</a:t>
            </a:r>
          </a:p>
          <a:p>
            <a:pPr marL="0" marR="0" lvl="0" indent="0" algn="l" rtl="0" hangingPunct="1">
              <a:lnSpc>
                <a:spcPct val="100000"/>
              </a:lnSpc>
              <a:spcBef>
                <a:spcPts val="0"/>
              </a:spcBef>
              <a:spcAft>
                <a:spcPts val="0"/>
              </a:spcAft>
              <a:buNone/>
              <a:tabLst/>
            </a:pPr>
            <a:r>
              <a:rPr lang="fr-FR" sz="5400" b="0" i="0" u="none" strike="noStrike" kern="1200" spc="0" dirty="0" smtClean="0">
                <a:ln>
                  <a:noFill/>
                </a:ln>
                <a:solidFill>
                  <a:srgbClr val="000000"/>
                </a:solidFill>
                <a:latin typeface="Arial" pitchFamily="18"/>
                <a:ea typeface="Microsoft YaHei" pitchFamily="2"/>
                <a:cs typeface="Mangal" pitchFamily="2"/>
              </a:rPr>
              <a:t> </a:t>
            </a:r>
            <a:endParaRPr lang="fr-FR" sz="5400" b="0" i="0" u="none" strike="noStrike" kern="1200" spc="0" dirty="0">
              <a:ln>
                <a:noFill/>
              </a:ln>
              <a:solidFill>
                <a:srgbClr val="000000"/>
              </a:solidFill>
              <a:latin typeface="Arial" pitchFamily="18"/>
              <a:ea typeface="Microsoft YaHei" pitchFamily="2"/>
              <a:cs typeface="Mangal" pitchFamily="2"/>
            </a:endParaRPr>
          </a:p>
        </p:txBody>
      </p:sp>
      <p:sp>
        <p:nvSpPr>
          <p:cNvPr id="3" name="ZoneTexte 2"/>
          <p:cNvSpPr txBox="1"/>
          <p:nvPr/>
        </p:nvSpPr>
        <p:spPr>
          <a:xfrm>
            <a:off x="3923928" y="0"/>
            <a:ext cx="4968552" cy="1446550"/>
          </a:xfrm>
          <a:prstGeom prst="rect">
            <a:avLst/>
          </a:prstGeom>
          <a:noFill/>
        </p:spPr>
        <p:txBody>
          <a:bodyPr wrap="square" rtlCol="0">
            <a:spAutoFit/>
          </a:bodyPr>
          <a:lstStyle/>
          <a:p>
            <a:pPr algn="ctr"/>
            <a:r>
              <a:rPr lang="fr-FR" sz="4400" b="1" dirty="0" smtClean="0">
                <a:solidFill>
                  <a:srgbClr val="00B050"/>
                </a:solidFill>
              </a:rPr>
              <a:t>Connexion Internet wifi</a:t>
            </a:r>
            <a:endParaRPr lang="fr-FR" sz="4400" b="1" dirty="0">
              <a:solidFill>
                <a:srgbClr val="00B050"/>
              </a:solidFill>
            </a:endParaRPr>
          </a:p>
        </p:txBody>
      </p:sp>
      <p:sp>
        <p:nvSpPr>
          <p:cNvPr id="5" name="ZoneTexte 4"/>
          <p:cNvSpPr txBox="1"/>
          <p:nvPr/>
        </p:nvSpPr>
        <p:spPr>
          <a:xfrm>
            <a:off x="2428860" y="4071942"/>
            <a:ext cx="4968552" cy="2523768"/>
          </a:xfrm>
          <a:prstGeom prst="rect">
            <a:avLst/>
          </a:prstGeom>
          <a:noFill/>
        </p:spPr>
        <p:txBody>
          <a:bodyPr wrap="square" rtlCol="0">
            <a:spAutoFit/>
          </a:bodyPr>
          <a:lstStyle/>
          <a:p>
            <a:r>
              <a:rPr lang="fr-FR" sz="2800" dirty="0" smtClean="0">
                <a:latin typeface="Comic Sans MS" pitchFamily="66" charset="0"/>
              </a:rPr>
              <a:t>Poste de travail</a:t>
            </a:r>
          </a:p>
          <a:p>
            <a:r>
              <a:rPr lang="fr-FR" sz="2800" dirty="0" smtClean="0">
                <a:latin typeface="Comic Sans MS" pitchFamily="66" charset="0"/>
              </a:rPr>
              <a:t>DONNUML</a:t>
            </a:r>
          </a:p>
          <a:p>
            <a:r>
              <a:rPr lang="fr-FR" sz="2800" dirty="0" smtClean="0">
                <a:latin typeface="Comic Sans MS" pitchFamily="66" charset="0"/>
              </a:rPr>
              <a:t>SVT</a:t>
            </a:r>
          </a:p>
          <a:p>
            <a:r>
              <a:rPr lang="fr-FR" sz="2800" dirty="0" smtClean="0">
                <a:latin typeface="Comic Sans MS" pitchFamily="66" charset="0"/>
              </a:rPr>
              <a:t>Quelques conséquences du changement climatique</a:t>
            </a:r>
            <a:endParaRPr lang="fr-FR" sz="2800" dirty="0" smtClean="0">
              <a:latin typeface="Comic Sans MS" pitchFamily="66" charset="0"/>
            </a:endParaRPr>
          </a:p>
          <a:p>
            <a:endParaRPr lang="fr-FR" dirty="0"/>
          </a:p>
        </p:txBody>
      </p:sp>
    </p:spTree>
    <p:extLst>
      <p:ext uri="{BB962C8B-B14F-4D97-AF65-F5344CB8AC3E}">
        <p14:creationId xmlns="" xmlns:p14="http://schemas.microsoft.com/office/powerpoint/2010/main" val="22099296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231040" y="4005064"/>
            <a:ext cx="8535775" cy="1496071"/>
          </a:xfrm>
          <a:prstGeom prst="rect">
            <a:avLst/>
          </a:prstGeom>
        </p:spPr>
      </p:pic>
      <p:sp>
        <p:nvSpPr>
          <p:cNvPr id="3" name="Rectangle 2"/>
          <p:cNvSpPr/>
          <p:nvPr/>
        </p:nvSpPr>
        <p:spPr>
          <a:xfrm>
            <a:off x="3923928" y="188640"/>
            <a:ext cx="4572000" cy="923330"/>
          </a:xfrm>
          <a:prstGeom prst="rect">
            <a:avLst/>
          </a:prstGeom>
        </p:spPr>
        <p:txBody>
          <a:bodyPr>
            <a:spAutoFit/>
          </a:bodyPr>
          <a:lstStyle/>
          <a:p>
            <a:pPr lvl="0" algn="ctr">
              <a:tabLst>
                <a:tab pos="723900" algn="l"/>
                <a:tab pos="1447800" algn="l"/>
                <a:tab pos="2171700" algn="l"/>
                <a:tab pos="2895600" algn="l"/>
                <a:tab pos="3619500" algn="l"/>
                <a:tab pos="4343400" algn="l"/>
                <a:tab pos="5067300" algn="l"/>
                <a:tab pos="5791200" algn="l"/>
              </a:tabLst>
            </a:pPr>
            <a:r>
              <a:rPr lang="fr-FR" sz="5400" dirty="0" err="1" smtClean="0">
                <a:solidFill>
                  <a:srgbClr val="00B0F0"/>
                </a:solidFill>
                <a:latin typeface="+mj-lt"/>
              </a:rPr>
              <a:t>EduTerre</a:t>
            </a:r>
            <a:endParaRPr lang="fr-FR" sz="5400" dirty="0">
              <a:solidFill>
                <a:srgbClr val="00B0F0"/>
              </a:solidFill>
              <a:latin typeface="+mj-lt"/>
            </a:endParaRPr>
          </a:p>
        </p:txBody>
      </p:sp>
      <p:sp>
        <p:nvSpPr>
          <p:cNvPr id="4" name="ZoneTexte 3"/>
          <p:cNvSpPr txBox="1"/>
          <p:nvPr/>
        </p:nvSpPr>
        <p:spPr>
          <a:xfrm>
            <a:off x="0" y="1412776"/>
            <a:ext cx="9144000" cy="3016210"/>
          </a:xfrm>
          <a:prstGeom prst="rect">
            <a:avLst/>
          </a:prstGeom>
          <a:noFill/>
        </p:spPr>
        <p:txBody>
          <a:bodyPr wrap="square" rtlCol="0">
            <a:spAutoFit/>
          </a:bodyPr>
          <a:lstStyle/>
          <a:p>
            <a:pPr marL="457200" indent="-457200">
              <a:buFont typeface="Wingdings" panose="05000000000000000000" pitchFamily="2" charset="2"/>
              <a:buChar char="Ø"/>
            </a:pPr>
            <a:r>
              <a:rPr lang="fr-FR" sz="2800" dirty="0" smtClean="0"/>
              <a:t>Taper « </a:t>
            </a:r>
            <a:r>
              <a:rPr lang="fr-FR" sz="2800" dirty="0" err="1" smtClean="0"/>
              <a:t>EduTerre</a:t>
            </a:r>
            <a:r>
              <a:rPr lang="fr-FR" sz="2800" dirty="0" smtClean="0"/>
              <a:t> » dans un navigateur</a:t>
            </a:r>
          </a:p>
          <a:p>
            <a:endParaRPr lang="fr-FR" sz="2800" dirty="0" smtClean="0"/>
          </a:p>
          <a:p>
            <a:pPr marL="457200" indent="-457200">
              <a:buFont typeface="Wingdings" panose="05000000000000000000" pitchFamily="2" charset="2"/>
              <a:buChar char="Ø"/>
            </a:pPr>
            <a:r>
              <a:rPr lang="fr-FR" sz="2800" dirty="0" smtClean="0"/>
              <a:t>Sur la page d’accueil dans « dernières publications » </a:t>
            </a:r>
          </a:p>
          <a:p>
            <a:pPr marL="457200" indent="-457200"/>
            <a:endParaRPr lang="fr-FR" sz="2800" dirty="0" smtClean="0"/>
          </a:p>
          <a:p>
            <a:pPr marL="457200" indent="-457200"/>
            <a:r>
              <a:rPr lang="fr-FR" sz="2800" dirty="0" smtClean="0"/>
              <a:t>      cliquer sur « </a:t>
            </a:r>
            <a:r>
              <a:rPr lang="fr-FR" sz="2800" b="1" dirty="0" smtClean="0">
                <a:solidFill>
                  <a:srgbClr val="00B0F0"/>
                </a:solidFill>
              </a:rPr>
              <a:t>Ressources pédagogiques Cycle 4</a:t>
            </a:r>
            <a:r>
              <a:rPr lang="fr-FR" sz="2800" dirty="0" smtClean="0"/>
              <a:t> »</a:t>
            </a:r>
          </a:p>
          <a:p>
            <a:endParaRPr lang="fr-FR" sz="3200" dirty="0" smtClean="0"/>
          </a:p>
          <a:p>
            <a:endParaRPr lang="fr-FR" dirty="0"/>
          </a:p>
        </p:txBody>
      </p:sp>
      <p:sp>
        <p:nvSpPr>
          <p:cNvPr id="5" name="Flèche vers le bas 4"/>
          <p:cNvSpPr/>
          <p:nvPr/>
        </p:nvSpPr>
        <p:spPr>
          <a:xfrm>
            <a:off x="3779912" y="4221088"/>
            <a:ext cx="360040" cy="28803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xmlns="" val="2923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22532" y="476673"/>
            <a:ext cx="8229600" cy="2438400"/>
          </a:xfrm>
          <a:prstGeom prst="rect">
            <a:avLst/>
          </a:prstGeom>
          <a:noFill/>
          <a:ln w="9525" cap="flat">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sz="5300" dirty="0">
                <a:solidFill>
                  <a:srgbClr val="04617B"/>
                </a:solidFill>
                <a:latin typeface="Calibri" charset="0"/>
              </a:rPr>
              <a:t/>
            </a:r>
            <a:br>
              <a:rPr lang="fr-FR" sz="5300" dirty="0">
                <a:solidFill>
                  <a:srgbClr val="04617B"/>
                </a:solidFill>
                <a:latin typeface="Calibri" charset="0"/>
              </a:rPr>
            </a:br>
            <a:r>
              <a:rPr lang="fr-FR" sz="5300" b="1" dirty="0" smtClean="0">
                <a:solidFill>
                  <a:schemeClr val="tx2">
                    <a:lumMod val="50000"/>
                  </a:schemeClr>
                </a:solidFill>
                <a:latin typeface="Calibri" charset="0"/>
              </a:rPr>
              <a:t>Bon travail</a:t>
            </a:r>
            <a:r>
              <a:rPr lang="fr-FR" sz="5300" b="1" dirty="0">
                <a:solidFill>
                  <a:schemeClr val="tx2">
                    <a:lumMod val="50000"/>
                  </a:schemeClr>
                </a:solidFill>
                <a:latin typeface="Calibri" charset="0"/>
              </a:rPr>
              <a:t/>
            </a:r>
            <a:br>
              <a:rPr lang="fr-FR" sz="5300" b="1" dirty="0">
                <a:solidFill>
                  <a:schemeClr val="tx2">
                    <a:lumMod val="50000"/>
                  </a:schemeClr>
                </a:solidFill>
                <a:latin typeface="Calibri" charset="0"/>
              </a:rPr>
            </a:br>
            <a:r>
              <a:rPr lang="fr-FR" sz="5300" b="1" dirty="0">
                <a:solidFill>
                  <a:schemeClr val="tx2">
                    <a:lumMod val="50000"/>
                  </a:schemeClr>
                </a:solidFill>
                <a:latin typeface="Calibri" charset="0"/>
              </a:rPr>
              <a:t>Toutes vos remarques sont les </a:t>
            </a:r>
            <a:r>
              <a:rPr lang="fr-FR" sz="5300" b="1" dirty="0" smtClean="0">
                <a:solidFill>
                  <a:schemeClr val="tx2">
                    <a:lumMod val="50000"/>
                  </a:schemeClr>
                </a:solidFill>
                <a:latin typeface="Calibri" charset="0"/>
              </a:rPr>
              <a:t>bienvenues</a:t>
            </a:r>
            <a:r>
              <a:rPr lang="fr-FR" sz="4000" b="1" dirty="0">
                <a:solidFill>
                  <a:schemeClr val="tx2">
                    <a:lumMod val="50000"/>
                  </a:schemeClr>
                </a:solidFill>
                <a:latin typeface="Calibri" charset="0"/>
              </a:rPr>
              <a:t/>
            </a:r>
            <a:br>
              <a:rPr lang="fr-FR" sz="4000" b="1" dirty="0">
                <a:solidFill>
                  <a:schemeClr val="tx2">
                    <a:lumMod val="50000"/>
                  </a:schemeClr>
                </a:solidFill>
                <a:latin typeface="Calibri" charset="0"/>
              </a:rPr>
            </a:br>
            <a:r>
              <a:rPr lang="fr-FR" sz="4000" b="1" dirty="0" smtClean="0">
                <a:solidFill>
                  <a:schemeClr val="tx2">
                    <a:lumMod val="50000"/>
                  </a:schemeClr>
                </a:solidFill>
                <a:latin typeface="Calibri" charset="0"/>
              </a:rPr>
              <a:t>                    </a:t>
            </a:r>
            <a:r>
              <a:rPr lang="fr-FR" sz="6700" b="1" dirty="0" smtClean="0">
                <a:solidFill>
                  <a:schemeClr val="tx2">
                    <a:lumMod val="50000"/>
                  </a:schemeClr>
                </a:solidFill>
                <a:latin typeface="Calibri" charset="0"/>
              </a:rPr>
              <a:t>merci!  </a:t>
            </a:r>
            <a:r>
              <a:rPr lang="fr-FR" sz="4000" dirty="0">
                <a:solidFill>
                  <a:srgbClr val="04617B"/>
                </a:solidFill>
                <a:latin typeface="Calibri" charset="0"/>
              </a:rPr>
              <a:t/>
            </a:r>
            <a:br>
              <a:rPr lang="fr-FR" sz="4000" dirty="0">
                <a:solidFill>
                  <a:srgbClr val="04617B"/>
                </a:solidFill>
                <a:latin typeface="Calibri" charset="0"/>
              </a:rPr>
            </a:br>
            <a:r>
              <a:rPr lang="fr-FR" sz="4000" dirty="0">
                <a:solidFill>
                  <a:srgbClr val="04617B"/>
                </a:solidFill>
                <a:latin typeface="Calibri" charset="0"/>
              </a:rPr>
              <a:t/>
            </a:r>
            <a:br>
              <a:rPr lang="fr-FR" sz="4000" dirty="0">
                <a:solidFill>
                  <a:srgbClr val="04617B"/>
                </a:solidFill>
                <a:latin typeface="Calibri" charset="0"/>
              </a:rPr>
            </a:br>
            <a:endParaRPr lang="fr-FR" sz="4000" dirty="0">
              <a:solidFill>
                <a:srgbClr val="04617B"/>
              </a:solidFill>
              <a:latin typeface="Calibri" charset="0"/>
            </a:endParaRPr>
          </a:p>
        </p:txBody>
      </p:sp>
      <p:pic>
        <p:nvPicPr>
          <p:cNvPr id="614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0000" t="5651"/>
          <a:stretch/>
        </p:blipFill>
        <p:spPr bwMode="auto">
          <a:xfrm>
            <a:off x="21261" y="3844278"/>
            <a:ext cx="3912763" cy="20765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Image 5" descr="C:\Users\Seven\Documents\INRP\2015 2016\logo eduterre.JPG"/>
          <p:cNvPicPr/>
          <p:nvPr/>
        </p:nvPicPr>
        <p:blipFill>
          <a:blip r:embed="rId4" cstate="print"/>
          <a:srcRect/>
          <a:stretch>
            <a:fillRect/>
          </a:stretch>
        </p:blipFill>
        <p:spPr bwMode="auto">
          <a:xfrm>
            <a:off x="5580112" y="0"/>
            <a:ext cx="3337416" cy="720080"/>
          </a:xfrm>
          <a:prstGeom prst="rect">
            <a:avLst/>
          </a:prstGeom>
          <a:noFill/>
          <a:ln w="9525">
            <a:noFill/>
            <a:miter lim="800000"/>
            <a:headEnd/>
            <a:tailEnd/>
          </a:ln>
        </p:spPr>
      </p:pic>
    </p:spTree>
    <p:extLst>
      <p:ext uri="{BB962C8B-B14F-4D97-AF65-F5344CB8AC3E}">
        <p14:creationId xmlns="" xmlns:p14="http://schemas.microsoft.com/office/powerpoint/2010/main" val="412543434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resentation institutionnel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ception personnalisée">
  <a:themeElements>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nception personnalisée">
  <a:themeElements>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institutionnelle</Template>
  <TotalTime>6744</TotalTime>
  <Words>500</Words>
  <Application>Microsoft Office PowerPoint</Application>
  <PresentationFormat>Affichage à l'écran (4:3)</PresentationFormat>
  <Paragraphs>72</Paragraphs>
  <Slides>9</Slides>
  <Notes>6</Notes>
  <HiddenSlides>2</HiddenSlides>
  <MMClips>0</MMClips>
  <ScaleCrop>false</ScaleCrop>
  <HeadingPairs>
    <vt:vector size="4" baseType="variant">
      <vt:variant>
        <vt:lpstr>Thème</vt:lpstr>
      </vt:variant>
      <vt:variant>
        <vt:i4>5</vt:i4>
      </vt:variant>
      <vt:variant>
        <vt:lpstr>Titres des diapositives</vt:lpstr>
      </vt:variant>
      <vt:variant>
        <vt:i4>9</vt:i4>
      </vt:variant>
    </vt:vector>
  </HeadingPairs>
  <TitlesOfParts>
    <vt:vector size="14" baseType="lpstr">
      <vt:lpstr>Presentation institutionnelle</vt:lpstr>
      <vt:lpstr>Conception personnalisée</vt:lpstr>
      <vt:lpstr>2_Conception personnalisée</vt:lpstr>
      <vt:lpstr>1_Conception personnalisée</vt:lpstr>
      <vt:lpstr>3_Conception personnalisée</vt:lpstr>
      <vt:lpstr>Des exemples de conséquences du changement climatique actuel</vt:lpstr>
      <vt:lpstr>Le programme de sciences de la vie et de la Terre </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Josée;Vincent</dc:creator>
  <cp:lastModifiedBy>sarah.doisneau</cp:lastModifiedBy>
  <cp:revision>165</cp:revision>
  <dcterms:created xsi:type="dcterms:W3CDTF">2011-05-16T21:17:33Z</dcterms:created>
  <dcterms:modified xsi:type="dcterms:W3CDTF">2018-03-29T12:42:40Z</dcterms:modified>
</cp:coreProperties>
</file>